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_rels/notesSlide5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1.xml.rels" ContentType="application/vnd.openxmlformats-package.relationships+xml"/>
  <Override PartName="/ppt/notesSlides/_rels/notesSlide54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2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6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47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8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6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59.xml.rels" ContentType="application/vnd.openxmlformats-package.relationships+xml"/>
  <Override PartName="/ppt/notesSlides/_rels/notesSlide7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8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9.xml.rels" ContentType="application/vnd.openxmlformats-package.relationships+xml"/>
  <Override PartName="/ppt/notesSlides/_rels/notesSlide62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2.xml.rels" ContentType="application/vnd.openxmlformats-package.relationships+xml"/>
  <Override PartName="/ppt/notesSlides/_rels/notesSlide43.xml.rels" ContentType="application/vnd.openxmlformats-package.relationships+xml"/>
  <Override PartName="/ppt/notesSlides/_rels/notesSlide50.xml.rels" ContentType="application/vnd.openxmlformats-package.relationships+xml"/>
  <Override PartName="/ppt/notesSlides/_rels/notesSlide51.xml.rels" ContentType="application/vnd.openxmlformats-package.relationships+xml"/>
  <Override PartName="/ppt/notesSlides/_rels/notesSlide52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5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4.xml.rels" ContentType="application/vnd.openxmlformats-package.relationships+xml"/>
  <Override PartName="/ppt/slides/_rels/slide38.xml.rels" ContentType="application/vnd.openxmlformats-package.relationships+xml"/>
  <Override PartName="/ppt/slides/_rels/slide21.xml.rels" ContentType="application/vnd.openxmlformats-package.relationships+xml"/>
  <Override PartName="/ppt/slides/_rels/slide5.xml.rels" ContentType="application/vnd.openxmlformats-package.relationships+xml"/>
  <Override PartName="/ppt/slides/_rels/slide39.xml.rels" ContentType="application/vnd.openxmlformats-package.relationships+xml"/>
  <Override PartName="/ppt/slides/_rels/slide6.xml.rels" ContentType="application/vnd.openxmlformats-package.relationships+xml"/>
  <Override PartName="/ppt/slides/_rels/slide50.xml.rels" ContentType="application/vnd.openxmlformats-package.relationships+xml"/>
  <Override PartName="/ppt/slides/_rels/slide23.xml.rels" ContentType="application/vnd.openxmlformats-package.relationships+xml"/>
  <Override PartName="/ppt/slides/_rels/slide7.xml.rels" ContentType="application/vnd.openxmlformats-package.relationships+xml"/>
  <Override PartName="/ppt/slides/_rels/slide51.xml.rels" ContentType="application/vnd.openxmlformats-package.relationships+xml"/>
  <Override PartName="/ppt/slides/_rels/slide24.xml.rels" ContentType="application/vnd.openxmlformats-package.relationships+xml"/>
  <Override PartName="/ppt/slides/_rels/slide8.xml.rels" ContentType="application/vnd.openxmlformats-package.relationships+xml"/>
  <Override PartName="/ppt/slides/_rels/slide52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_rels/slide53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  <Override PartName="/ppt/media/image53.jpeg" ContentType="image/jpeg"/>
  <Override PartName="/ppt/media/image1.jpeg" ContentType="image/jpeg"/>
  <Override PartName="/ppt/media/image17.jpeg" ContentType="image/jpeg"/>
  <Override PartName="/ppt/media/image3.png" ContentType="image/png"/>
  <Override PartName="/ppt/media/image2.jpeg" ContentType="image/jpeg"/>
  <Override PartName="/ppt/media/image143.jpeg" ContentType="image/jpeg"/>
  <Override PartName="/ppt/media/image6.jpeg" ContentType="image/jpeg"/>
  <Override PartName="/ppt/media/image147.jpeg" ContentType="image/jpeg"/>
  <Override PartName="/ppt/media/image70.png" ContentType="image/png"/>
  <Override PartName="/ppt/media/image4.png" ContentType="image/png"/>
  <Override PartName="/ppt/media/image45.jpeg" ContentType="image/jpeg"/>
  <Override PartName="/ppt/media/image7.png" ContentType="image/png"/>
  <Override PartName="/ppt/media/image11.png" ContentType="image/png"/>
  <Override PartName="/ppt/media/image5.jpeg" ContentType="image/jpeg"/>
  <Override PartName="/ppt/media/image57.jpeg" ContentType="image/jpeg"/>
  <Override PartName="/ppt/media/image149.jpeg" ContentType="image/jpeg"/>
  <Override PartName="/ppt/media/image8.jpeg" ContentType="image/jpeg"/>
  <Override PartName="/ppt/media/image9.jpeg" ContentType="image/jpeg"/>
  <Override PartName="/ppt/media/image10.png" ContentType="image/png"/>
  <Override PartName="/ppt/media/image101.jpeg" ContentType="image/jpeg"/>
  <Override PartName="/ppt/media/image76.png" ContentType="image/png"/>
  <Override PartName="/ppt/media/image12.jpeg" ContentType="image/jpeg"/>
  <Override PartName="/ppt/media/image86.png" ContentType="image/png"/>
  <Override PartName="/ppt/media/image13.jpeg" ContentType="image/jpeg"/>
  <Override PartName="/ppt/media/image14.png" ContentType="image/png"/>
  <Override PartName="/ppt/media/image15.png" ContentType="image/png"/>
  <Override PartName="/ppt/media/image35.jpeg" ContentType="image/jpeg"/>
  <Override PartName="/ppt/media/image105.jpeg" ContentType="image/jpeg"/>
  <Override PartName="/ppt/media/image16.jpeg" ContentType="image/jpeg"/>
  <Override PartName="/ppt/media/image18.png" ContentType="image/png"/>
  <Override PartName="/ppt/media/image19.jpeg" ContentType="image/jpeg"/>
  <Override PartName="/ppt/media/image20.jpeg" ContentType="image/jpeg"/>
  <Override PartName="/ppt/media/image44.png" ContentType="image/png"/>
  <Override PartName="/ppt/media/image21.jpeg" ContentType="image/jpeg"/>
  <Override PartName="/ppt/media/image54.png" ContentType="image/png"/>
  <Override PartName="/ppt/media/image111.jpeg" ContentType="image/jpeg"/>
  <Override PartName="/ppt/media/image22.jpeg" ContentType="image/jpeg"/>
  <Override PartName="/ppt/media/image64.png" ContentType="image/png"/>
  <Override PartName="/ppt/media/image23.png" ContentType="image/png"/>
  <Override PartName="/ppt/media/image47.jpeg" ContentType="image/jpeg"/>
  <Override PartName="/ppt/media/image24.png" ContentType="image/png"/>
  <Override PartName="/ppt/media/image25.jpeg" ContentType="image/jpeg"/>
  <Override PartName="/ppt/media/image27.png" ContentType="image/png"/>
  <Override PartName="/ppt/media/image115.jpeg" ContentType="image/jpeg"/>
  <Override PartName="/ppt/media/image26.jpeg" ContentType="image/jpeg"/>
  <Override PartName="/ppt/media/image117.jpeg" ContentType="image/jpeg"/>
  <Override PartName="/ppt/media/image28.jpeg" ContentType="image/jpeg"/>
  <Override PartName="/ppt/media/image81.jpeg" ContentType="image/jpeg"/>
  <Override PartName="/ppt/media/image29.png" ContentType="image/png"/>
  <Override PartName="/ppt/media/image30.jpeg" ContentType="image/jpeg"/>
  <Override PartName="/ppt/media/image32.png" ContentType="image/png"/>
  <Override PartName="/ppt/media/image31.jpeg" ContentType="image/jpeg"/>
  <Override PartName="/ppt/media/image42.png" ContentType="image/png"/>
  <Override PartName="/ppt/media/image33.jpeg" ContentType="image/jpeg"/>
  <Override PartName="/ppt/media/image62.png" ContentType="image/png"/>
  <Override PartName="/ppt/media/image34.png" ContentType="image/png"/>
  <Override PartName="/ppt/media/image36.png" ContentType="image/png"/>
  <Override PartName="/ppt/media/image37.jpeg" ContentType="image/jpeg"/>
  <Override PartName="/ppt/media/image127.jpeg" ContentType="image/jpeg"/>
  <Override PartName="/ppt/media/image38.jpeg" ContentType="image/jpeg"/>
  <Override PartName="/ppt/media/image171.jpeg" ContentType="image/jpeg"/>
  <Override PartName="/ppt/media/image39.png" ContentType="image/png"/>
  <Override PartName="/ppt/media/image40.jpeg" ContentType="image/jpeg"/>
  <Override PartName="/ppt/media/image41.jpeg" ContentType="image/jpeg"/>
  <Override PartName="/ppt/media/image50.png" ContentType="image/png"/>
  <Override PartName="/ppt/media/image43.jpeg" ContentType="image/jpeg"/>
  <Override PartName="/ppt/media/image46.png" ContentType="image/png"/>
  <Override PartName="/ppt/media/image55.jpeg" ContentType="image/jpeg"/>
  <Override PartName="/ppt/media/image48.png" ContentType="image/png"/>
  <Override PartName="/ppt/media/image120.png" ContentType="image/png"/>
  <Override PartName="/ppt/media/image49.jpeg" ContentType="image/jpeg"/>
  <Override PartName="/ppt/media/image51.jpeg" ContentType="image/jpeg"/>
  <Override PartName="/ppt/media/image52.png" ContentType="image/png"/>
  <Override PartName="/ppt/media/image56.png" ContentType="image/png"/>
  <Override PartName="/ppt/media/image58.png" ContentType="image/png"/>
  <Override PartName="/ppt/media/image130.png" ContentType="image/png"/>
  <Override PartName="/ppt/media/image59.jpeg" ContentType="image/jpeg"/>
  <Override PartName="/ppt/media/image60.png" ContentType="image/png"/>
  <Override PartName="/ppt/media/image245.jpeg" ContentType="image/jpeg"/>
  <Override PartName="/ppt/media/image61.jpeg" ContentType="image/jpeg"/>
  <Override PartName="/ppt/media/image192.png" ContentType="image/png"/>
  <Override PartName="/ppt/media/image63.jpeg" ContentType="image/jpeg"/>
  <Override PartName="/ppt/media/image65.jpeg" ContentType="image/jpeg"/>
  <Override PartName="/ppt/media/image66.png" ContentType="image/png"/>
  <Override PartName="/ppt/media/image67.jpeg" ContentType="image/jpeg"/>
  <Override PartName="/ppt/media/image118.png" ContentType="image/png"/>
  <Override PartName="/ppt/media/image68.png" ContentType="image/png"/>
  <Override PartName="/ppt/media/image140.png" ContentType="image/png"/>
  <Override PartName="/ppt/media/image201.jpeg" ContentType="image/jpeg"/>
  <Override PartName="/ppt/media/image69.jpeg" ContentType="image/jpeg"/>
  <Override PartName="/ppt/media/image138.png" ContentType="image/png"/>
  <Override PartName="/ppt/media/image71.jpeg" ContentType="image/jpeg"/>
  <Override PartName="/ppt/media/image72.png" ContentType="image/png"/>
  <Override PartName="/ppt/media/image73.jpeg" ContentType="image/jpeg"/>
  <Override PartName="/ppt/media/image74.png" ContentType="image/png"/>
  <Override PartName="/ppt/media/image75.jpeg" ContentType="image/jpeg"/>
  <Override PartName="/ppt/media/image77.jpeg" ContentType="image/jpeg"/>
  <Override PartName="/ppt/media/image218.png" ContentType="image/png"/>
  <Override PartName="/ppt/media/image78.png" ContentType="image/png"/>
  <Override PartName="/ppt/media/image150.png" ContentType="image/png"/>
  <Override PartName="/ppt/media/image79.jpeg" ContentType="image/jpeg"/>
  <Override PartName="/ppt/media/image238.png" ContentType="image/png"/>
  <Override PartName="/ppt/media/image80.png" ContentType="image/png"/>
  <Override PartName="/ppt/media/image247.jpeg" ContentType="image/jpeg"/>
  <Override PartName="/ppt/media/image82.png" ContentType="image/png"/>
  <Override PartName="/ppt/media/image191.jpeg" ContentType="image/jpeg"/>
  <Override PartName="/ppt/media/image83.jpeg" ContentType="image/jpeg"/>
  <Override PartName="/ppt/media/image84.png" ContentType="image/png"/>
  <Override PartName="/ppt/media/image85.jpeg" ContentType="image/jpeg"/>
  <Override PartName="/ppt/media/image87.jpeg" ContentType="image/jpeg"/>
  <Override PartName="/ppt/media/image88.png" ContentType="image/png"/>
  <Override PartName="/ppt/media/image160.png" ContentType="image/png"/>
  <Override PartName="/ppt/media/image203.jpeg" ContentType="image/jpeg"/>
  <Override PartName="/ppt/media/image89.jpeg" ContentType="image/jpeg"/>
  <Override PartName="/ppt/media/image90.png" ContentType="image/png"/>
  <Override PartName="/ppt/media/image91.jpeg" ContentType="image/jpeg"/>
  <Override PartName="/ppt/media/image92.png" ContentType="image/png"/>
  <Override PartName="/ppt/media/image93.jpeg" ContentType="image/jpeg"/>
  <Override PartName="/ppt/media/image94.png" ContentType="image/png"/>
  <Override PartName="/ppt/media/image95.jpeg" ContentType="image/jpeg"/>
  <Override PartName="/ppt/media/image96.png" ContentType="image/png"/>
  <Override PartName="/ppt/media/image103.jpeg" ContentType="image/jpeg"/>
  <Override PartName="/ppt/media/image97.jpeg" ContentType="image/jpeg"/>
  <Override PartName="/ppt/media/image98.png" ContentType="image/png"/>
  <Override PartName="/ppt/media/image170.png" ContentType="image/png"/>
  <Override PartName="/ppt/media/image99.jpeg" ContentType="image/jpeg"/>
  <Override PartName="/ppt/media/image100.png" ContentType="image/png"/>
  <Override PartName="/ppt/media/image199.jpeg" ContentType="image/jpeg"/>
  <Override PartName="/ppt/media/image102.png" ContentType="image/png"/>
  <Override PartName="/ppt/media/image104.png" ContentType="image/png"/>
  <Override PartName="/ppt/media/image106.png" ContentType="image/png"/>
  <Override PartName="/ppt/media/image107.jpeg" ContentType="image/jpeg"/>
  <Override PartName="/ppt/media/image108.png" ContentType="image/png"/>
  <Override PartName="/ppt/media/image155.jpeg" ContentType="image/jpeg"/>
  <Override PartName="/ppt/media/image109.jpeg" ContentType="image/jpeg"/>
  <Override PartName="/ppt/media/image110.png" ContentType="image/png"/>
  <Override PartName="/ppt/media/image112.png" ContentType="image/png"/>
  <Override PartName="/ppt/media/image113.jpeg" ContentType="image/jpeg"/>
  <Override PartName="/ppt/media/image114.png" ContentType="image/png"/>
  <Override PartName="/ppt/media/image116.png" ContentType="image/png"/>
  <Override PartName="/ppt/media/image119.jpeg" ContentType="image/jpeg"/>
  <Override PartName="/ppt/media/image121.jpeg" ContentType="image/jpeg"/>
  <Override PartName="/ppt/media/image122.png" ContentType="image/png"/>
  <Override PartName="/ppt/media/image123.jpeg" ContentType="image/jpeg"/>
  <Override PartName="/ppt/media/image124.png" ContentType="image/png"/>
  <Override PartName="/ppt/media/image125.jpeg" ContentType="image/jpeg"/>
  <Override PartName="/ppt/media/image126.png" ContentType="image/png"/>
  <Override PartName="/ppt/media/image128.png" ContentType="image/png"/>
  <Override PartName="/ppt/media/image157.jpeg" ContentType="image/jpeg"/>
  <Override PartName="/ppt/media/image129.jpeg" ContentType="image/jpeg"/>
  <Override PartName="/ppt/media/image131.jpeg" ContentType="image/jpeg"/>
  <Override PartName="/ppt/media/image132.png" ContentType="image/png"/>
  <Override PartName="/ppt/media/image133.jpeg" ContentType="image/jpeg"/>
  <Override PartName="/ppt/media/image134.png" ContentType="image/png"/>
  <Override PartName="/ppt/media/image135.jpeg" ContentType="image/jpeg"/>
  <Override PartName="/ppt/media/image136.png" ContentType="image/png"/>
  <Override PartName="/ppt/media/image137.jpeg" ContentType="image/jpeg"/>
  <Override PartName="/ppt/media/image139.jpeg" ContentType="image/jpeg"/>
  <Override PartName="/ppt/media/image141.jpeg" ContentType="image/jpeg"/>
  <Override PartName="/ppt/media/image142.png" ContentType="image/png"/>
  <Override PartName="/ppt/media/image144.png" ContentType="image/png"/>
  <Override PartName="/ppt/media/image145.jpeg" ContentType="image/jpeg"/>
  <Override PartName="/ppt/media/image146.png" ContentType="image/png"/>
  <Override PartName="/ppt/media/image148.png" ContentType="image/png"/>
  <Override PartName="/ppt/media/image159.jpeg" ContentType="image/jpeg"/>
  <Override PartName="/ppt/media/image151.jpeg" ContentType="image/jpeg"/>
  <Override PartName="/ppt/media/image152.png" ContentType="image/png"/>
  <Override PartName="/ppt/media/image153.jpeg" ContentType="image/jpeg"/>
  <Override PartName="/ppt/media/image154.png" ContentType="image/png"/>
  <Override PartName="/ppt/media/image156.png" ContentType="image/png"/>
  <Override PartName="/ppt/media/image158.png" ContentType="image/png"/>
  <Override PartName="/ppt/media/image161.jpeg" ContentType="image/jpeg"/>
  <Override PartName="/ppt/media/image162.png" ContentType="image/png"/>
  <Override PartName="/ppt/media/image163.jpeg" ContentType="image/jpeg"/>
  <Override PartName="/ppt/media/image164.png" ContentType="image/png"/>
  <Override PartName="/ppt/media/image165.jpeg" ContentType="image/jpeg"/>
  <Override PartName="/ppt/media/image208.png" ContentType="image/png"/>
  <Override PartName="/ppt/media/image166.png" ContentType="image/png"/>
  <Override PartName="/ppt/media/image167.jpeg" ContentType="image/jpeg"/>
  <Override PartName="/ppt/media/image228.png" ContentType="image/png"/>
  <Override PartName="/ppt/media/image168.png" ContentType="image/png"/>
  <Override PartName="/ppt/media/image169.jpeg" ContentType="image/jpeg"/>
  <Override PartName="/ppt/media/image248.png" ContentType="image/png"/>
  <Override PartName="/ppt/media/image172.png" ContentType="image/png"/>
  <Override PartName="/ppt/media/image173.jpeg" ContentType="image/jpeg"/>
  <Override PartName="/ppt/media/image174.png" ContentType="image/png"/>
  <Override PartName="/ppt/media/image175.jpeg" ContentType="image/jpeg"/>
  <Override PartName="/ppt/media/image176.png" ContentType="image/png"/>
  <Override PartName="/ppt/media/image177.jpeg" ContentType="image/jpeg"/>
  <Override PartName="/ppt/media/image178.png" ContentType="image/png"/>
  <Override PartName="/ppt/media/image179.jpeg" ContentType="image/jpeg"/>
  <Override PartName="/ppt/media/image180.png" ContentType="image/png"/>
  <Override PartName="/ppt/media/image205.jpeg" ContentType="image/jpeg"/>
  <Override PartName="/ppt/media/image181.jpeg" ContentType="image/jpeg"/>
  <Override PartName="/ppt/media/image182.png" ContentType="image/png"/>
  <Override PartName="/ppt/media/image183.jpeg" ContentType="image/jpeg"/>
  <Override PartName="/ppt/media/image184.png" ContentType="image/png"/>
  <Override PartName="/ppt/media/image185.jpeg" ContentType="image/jpeg"/>
  <Override PartName="/ppt/media/image186.png" ContentType="image/png"/>
  <Override PartName="/ppt/media/image187.jpeg" ContentType="image/jpeg"/>
  <Override PartName="/ppt/media/image188.png" ContentType="image/png"/>
  <Override PartName="/ppt/media/image189.jpeg" ContentType="image/jpeg"/>
  <Override PartName="/ppt/media/image190.png" ContentType="image/png"/>
  <Override PartName="/ppt/media/image193.jpeg" ContentType="image/jpeg"/>
  <Override PartName="/ppt/media/image194.png" ContentType="image/png"/>
  <Override PartName="/ppt/media/image251.jpeg" ContentType="image/jpeg"/>
  <Override PartName="/ppt/media/image195.jpeg" ContentType="image/jpeg"/>
  <Override PartName="/ppt/media/image196.png" ContentType="image/png"/>
  <Override PartName="/ppt/media/image197.jpeg" ContentType="image/jpeg"/>
  <Override PartName="/ppt/media/image198.png" ContentType="image/png"/>
  <Override PartName="/ppt/media/image200.png" ContentType="image/png"/>
  <Override PartName="/ppt/media/image202.png" ContentType="image/png"/>
  <Override PartName="/ppt/media/image204.png" ContentType="image/png"/>
  <Override PartName="/ppt/media/image206.png" ContentType="image/png"/>
  <Override PartName="/ppt/media/image207.jpeg" ContentType="image/jpeg"/>
  <Override PartName="/ppt/media/image209.jpeg" ContentType="image/jpeg"/>
  <Override PartName="/ppt/media/image210.png" ContentType="image/png"/>
  <Override PartName="/ppt/media/image211.jpeg" ContentType="image/jpeg"/>
  <Override PartName="/ppt/media/image240.png" ContentType="image/png"/>
  <Override PartName="/ppt/media/image212.png" ContentType="image/png"/>
  <Override PartName="/ppt/media/image213.jpeg" ContentType="image/jpeg"/>
  <Override PartName="/ppt/media/image214.png" ContentType="image/png"/>
  <Override PartName="/ppt/media/image215.jpeg" ContentType="image/jpeg"/>
  <Override PartName="/ppt/media/image216.png" ContentType="image/png"/>
  <Override PartName="/ppt/media/image217.jpeg" ContentType="image/jpeg"/>
  <Override PartName="/ppt/media/image219.jpeg" ContentType="image/jpeg"/>
  <Override PartName="/ppt/media/image220.png" ContentType="image/png"/>
  <Override PartName="/ppt/media/image221.jpeg" ContentType="image/jpeg"/>
  <Override PartName="/ppt/media/image222.png" ContentType="image/png"/>
  <Override PartName="/ppt/media/image223.jpeg" ContentType="image/jpeg"/>
  <Override PartName="/ppt/media/image224.png" ContentType="image/png"/>
  <Override PartName="/ppt/media/image225.jpeg" ContentType="image/jpeg"/>
  <Override PartName="/ppt/media/image226.png" ContentType="image/png"/>
  <Override PartName="/ppt/media/image227.jpeg" ContentType="image/jpeg"/>
  <Override PartName="/ppt/media/image229.jpeg" ContentType="image/jpeg"/>
  <Override PartName="/ppt/media/image230.png" ContentType="image/png"/>
  <Override PartName="/ppt/media/image231.jpeg" ContentType="image/jpeg"/>
  <Override PartName="/ppt/media/image232.png" ContentType="image/png"/>
  <Override PartName="/ppt/media/image233.jpeg" ContentType="image/jpeg"/>
  <Override PartName="/ppt/media/image234.png" ContentType="image/png"/>
  <Override PartName="/ppt/media/image235.jpeg" ContentType="image/jpeg"/>
  <Override PartName="/ppt/media/image236.png" ContentType="image/png"/>
  <Override PartName="/ppt/media/image237.jpeg" ContentType="image/jpeg"/>
  <Override PartName="/ppt/media/image239.jpeg" ContentType="image/jpeg"/>
  <Override PartName="/ppt/media/image241.jpeg" ContentType="image/jpeg"/>
  <Override PartName="/ppt/media/image242.png" ContentType="image/png"/>
  <Override PartName="/ppt/media/image243.jpeg" ContentType="image/jpeg"/>
  <Override PartName="/ppt/media/image244.png" ContentType="image/png"/>
  <Override PartName="/ppt/media/image246.png" ContentType="image/png"/>
  <Override PartName="/ppt/media/image249.jpeg" ContentType="image/jpeg"/>
  <Override PartName="/ppt/media/image250.png" ContentType="image/png"/>
  <Override PartName="/ppt/media/image252.jpeg" ContentType="image/jpeg"/>
  <Override PartName="/ppt/media/image253.jpeg" ContentType="image/jpeg"/>
  <Override PartName="/ppt/media/image254.png" ContentType="image/png"/>
  <Override PartName="/ppt/media/image255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</p:sldIdLst>
  <p:sldSz cx="9144000" cy="6858000"/>
  <p:notesSz cx="7099300" cy="102346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70" Type="http://schemas.openxmlformats.org/officeDocument/2006/relationships/slide" Target="slides/slide64.xml"/><Relationship Id="rId71" Type="http://schemas.openxmlformats.org/officeDocument/2006/relationships/slide" Target="slides/slide65.xml"/><Relationship Id="rId72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Pulse para desplazar la diapositiva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dt" idx="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s-ES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ftr" idx="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s-ES" sz="1400" spc="-1" strike="noStrike">
                <a:latin typeface="Times New Roman"/>
              </a:defRPr>
            </a:lvl1pPr>
          </a:lstStyle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sldNum" idx="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s-ES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653280D1-4CB2-458B-A707-7CE63E85F14D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42.xml.rels><?xml version="1.0" encoding="UTF-8"?>
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
</Relationships>
</file>

<file path=ppt/notesSlides/_rels/notesSlide43.xml.rels><?xml version="1.0" encoding="UTF-8"?>
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6.xml.rels><?xml version="1.0" encoding="UTF-8"?>
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
</Relationships>
</file>

<file path=ppt/notesSlides/_rels/notesSlide47.xml.rels><?xml version="1.0" encoding="UTF-8"?>
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
</Relationships>
</file>

<file path=ppt/notesSlides/_rels/notesSlide48.xml.rels><?xml version="1.0" encoding="UTF-8"?>
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50.xml.rels><?xml version="1.0" encoding="UTF-8"?>
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
</Relationships>
</file>

<file path=ppt/notesSlides/_rels/notesSlide51.xml.rels><?xml version="1.0" encoding="UTF-8"?>
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
</Relationships>
</file>

<file path=ppt/notesSlides/_rels/notesSlide52.xml.rels><?xml version="1.0" encoding="UTF-8"?>
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62.xml.rels><?xml version="1.0" encoding="UTF-8"?>
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5.xml.rels><?xml version="1.0" encoding="UTF-8"?>
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44" name="Shape 7065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62" name="Shape 7987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64" name="Shape 8089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66" name="Shape 8192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68" name="Shape 8294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70" name="Shape 8397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72" name="Shape 8499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74" name="Shape 8601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76" name="Shape 8704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78" name="Shape 8806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80" name="Shape 8909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46" name="Shape 7168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82" name="Shape 9011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84" name="Shape 9113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86" name="Shape 9216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88" name="Shape 9318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90" name="Shape 9421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92" name="Shape 9523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94" name="Shape 9625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96" name="Shape 9728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98" name="Shape 9830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00" name="Shape 9933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48" name="Shape 7270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02" name="Shape 10035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04" name="Shape 10137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06" name="Shape 10240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08" name="Shape 10342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10" name="Shape 10445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12" name="Shape 10547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14" name="Shape 10649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16" name="Shape 10752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18" name="Shape 10854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20" name="Shape 10957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50" name="Shape 7373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22" name="Shape 11059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24" name="Shape 11161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26" name="Shape 11264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28" name="Shape 11366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30" name="Shape 11469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32" name="Shape 11571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34" name="Shape 11673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36" name="Shape 11776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38" name="Shape 11878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40" name="Shape 11981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52" name="Shape 7475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42" name="Shape 12083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44" name="Shape 12185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46" name="Shape 12288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48" name="Shape 12390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50" name="Shape 12493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52" name="Shape 12595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54" name="Shape 12697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56" name="Shape 12800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58" name="Shape 12902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60" name="Shape 13005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54" name="Shape 7577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62" name="Shape 13107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64" name="Shape 132098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66" name="Shape 13312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68" name="Shape 13414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170" name="Shape 136194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56" name="Shape 76802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58" name="Shape 77826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PlaceHolder 1"/>
          <p:cNvSpPr>
            <a:spLocks noGrp="1"/>
          </p:cNvSpPr>
          <p:nvPr>
            <p:ph type="sldImg"/>
          </p:nvPr>
        </p:nvSpPr>
        <p:spPr>
          <a:xfrm>
            <a:off x="990720" y="777960"/>
            <a:ext cx="5117760" cy="3838320"/>
          </a:xfrm>
          <a:prstGeom prst="rect">
            <a:avLst/>
          </a:prstGeom>
          <a:ln w="0">
            <a:noFill/>
          </a:ln>
        </p:spPr>
      </p:sp>
      <p:sp>
        <p:nvSpPr>
          <p:cNvPr id="1060" name="Shape 78850"/>
          <p:cNvSpPr/>
          <p:nvPr/>
        </p:nvSpPr>
        <p:spPr>
          <a:xfrm>
            <a:off x="709560" y="4861080"/>
            <a:ext cx="5679720" cy="4605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s-ES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Shape 1028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1"/>
          <p:cNvSpPr>
            <a:spLocks noGrp="1"/>
          </p:cNvSpPr>
          <p:nvPr>
            <p:ph type="dt" idx="1"/>
          </p:nvPr>
        </p:nvSpPr>
        <p:spPr>
          <a:xfrm>
            <a:off x="457200" y="6356520"/>
            <a:ext cx="2072880" cy="304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  <a:defRPr b="0" lang="es-ES" sz="2400" spc="-1" strike="noStrike">
                <a:solidFill>
                  <a:srgbClr val="000000"/>
                </a:solidFill>
                <a:latin typeface="Times New Roman"/>
                <a:ea typeface="Segoe UI"/>
              </a:defRPr>
            </a:lvl1pPr>
          </a:lstStyle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&lt;fecha/hora&gt;</a:t>
            </a:r>
            <a:endParaRPr b="0" lang="es-ES" sz="2400" spc="-1" strike="noStrike"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Pulse para editar el formato del texto de título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10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1028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68200"/>
            <a:ext cx="8173800" cy="1099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Pulse para editar el formato del texto de título</a:t>
            </a:r>
            <a:endParaRPr b="0" lang="en-GB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2"/>
          </p:nvPr>
        </p:nvSpPr>
        <p:spPr>
          <a:xfrm>
            <a:off x="457200" y="6356520"/>
            <a:ext cx="2072880" cy="304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  <a:defRPr b="0" lang="es-ES" sz="2400" spc="-1" strike="noStrike">
                <a:solidFill>
                  <a:srgbClr val="000000"/>
                </a:solidFill>
                <a:latin typeface="Times New Roman"/>
                <a:ea typeface="Segoe UI"/>
              </a:defRPr>
            </a:lvl1pPr>
          </a:lstStyle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&lt;fecha/hora&gt;</a:t>
            </a:r>
            <a:endParaRPr b="0" lang="es-ES" sz="2400" spc="-1" strike="noStrike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10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1028"/>
          <p:cNvSpPr/>
          <p:nvPr/>
        </p:nvSpPr>
        <p:spPr>
          <a:xfrm>
            <a:off x="3124080" y="6356520"/>
            <a:ext cx="2895120" cy="364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1309680"/>
            <a:ext cx="8173800" cy="2863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r>
              <a:rPr b="0" lang="en-GB" sz="4400" spc="-1" strike="noStrike">
                <a:solidFill>
                  <a:srgbClr val="ffffff"/>
                </a:solidFill>
                <a:latin typeface="Arial"/>
              </a:rPr>
              <a:t>Pulse para editar el formato del texto de título</a:t>
            </a:r>
            <a:endParaRPr b="0" lang="en-GB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072880" cy="304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lstStyle>
            <a:lvl1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  <a:defRPr b="0" lang="es-ES" sz="2400" spc="-1" strike="noStrike">
                <a:solidFill>
                  <a:srgbClr val="000000"/>
                </a:solidFill>
                <a:latin typeface="Times New Roman"/>
                <a:ea typeface="Segoe UI"/>
              </a:defRPr>
            </a:lvl1pPr>
          </a:lstStyle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Times New Roman"/>
                <a:ea typeface="Segoe UI"/>
              </a:rPr>
              <a:t>&lt;fecha/hora&gt;</a:t>
            </a:r>
            <a:endParaRPr b="0" lang="es-ES" sz="2400" spc="-1" strike="noStrike">
              <a:latin typeface="Times New Roman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1000" spc="-1" strike="noStrike">
                <a:solidFill>
                  <a:srgbClr val="000000"/>
                </a:solidFill>
                <a:latin typeface="Calibri"/>
              </a:rPr>
              <a:t>Pulse para editar el formato de texto del esquema</a:t>
            </a:r>
            <a:endParaRPr b="1" lang="en-GB" sz="10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Calibri"/>
              </a:rPr>
              <a:t>Segundo nivel del esquema</a:t>
            </a:r>
            <a:endParaRPr b="0" lang="en-GB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Tercer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Cuarto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Quinto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Sexto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Calibri"/>
              </a:rPr>
              <a:t>Séptimo nivel del esquema</a:t>
            </a:r>
            <a:endParaRPr b="0" lang="en-GB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en-GB" sz="2400" spc="-1" strike="noStrike">
                <a:solidFill>
                  <a:srgbClr val="ffffff"/>
                </a:solidFill>
                <a:latin typeface="Arial"/>
              </a:rPr>
              <a:t>Pulse para editar el formato del texto de título</a:t>
            </a:r>
            <a:endParaRPr b="0" lang="en-GB" sz="2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3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lnSpc>
                <a:spcPct val="93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lnSpc>
                <a:spcPct val="93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lnSpc>
                <a:spcPct val="93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png"/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png"/><Relationship Id="rId3" Type="http://schemas.openxmlformats.org/officeDocument/2006/relationships/image" Target="../media/image51.jpe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image" Target="../media/image55.jpeg"/><Relationship Id="rId4" Type="http://schemas.openxmlformats.org/officeDocument/2006/relationships/image" Target="../media/image5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jpeg"/><Relationship Id="rId4" Type="http://schemas.openxmlformats.org/officeDocument/2006/relationships/image" Target="../media/image6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png"/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image" Target="../media/image70.png"/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image" Target="../media/image74.png"/><Relationship Id="rId3" Type="http://schemas.openxmlformats.org/officeDocument/2006/relationships/image" Target="../media/image75.jpeg"/><Relationship Id="rId4" Type="http://schemas.openxmlformats.org/officeDocument/2006/relationships/image" Target="../media/image7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png"/><Relationship Id="rId3" Type="http://schemas.openxmlformats.org/officeDocument/2006/relationships/image" Target="../media/image79.jpeg"/><Relationship Id="rId4" Type="http://schemas.openxmlformats.org/officeDocument/2006/relationships/image" Target="../media/image8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png"/><Relationship Id="rId3" Type="http://schemas.openxmlformats.org/officeDocument/2006/relationships/image" Target="../media/image83.jpeg"/><Relationship Id="rId4" Type="http://schemas.openxmlformats.org/officeDocument/2006/relationships/image" Target="../media/image8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png"/><Relationship Id="rId3" Type="http://schemas.openxmlformats.org/officeDocument/2006/relationships/image" Target="../media/image87.jpeg"/><Relationship Id="rId4" Type="http://schemas.openxmlformats.org/officeDocument/2006/relationships/image" Target="../media/image8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image" Target="../media/image90.png"/><Relationship Id="rId3" Type="http://schemas.openxmlformats.org/officeDocument/2006/relationships/image" Target="../media/image91.jpeg"/><Relationship Id="rId4" Type="http://schemas.openxmlformats.org/officeDocument/2006/relationships/image" Target="../media/image9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93.jpeg"/><Relationship Id="rId2" Type="http://schemas.openxmlformats.org/officeDocument/2006/relationships/image" Target="../media/image94.png"/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97.jpeg"/><Relationship Id="rId2" Type="http://schemas.openxmlformats.org/officeDocument/2006/relationships/image" Target="../media/image98.png"/><Relationship Id="rId3" Type="http://schemas.openxmlformats.org/officeDocument/2006/relationships/image" Target="../media/image99.jpeg"/><Relationship Id="rId4" Type="http://schemas.openxmlformats.org/officeDocument/2006/relationships/image" Target="../media/image10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01.jpeg"/><Relationship Id="rId2" Type="http://schemas.openxmlformats.org/officeDocument/2006/relationships/image" Target="../media/image102.png"/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png"/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109.jpeg"/><Relationship Id="rId2" Type="http://schemas.openxmlformats.org/officeDocument/2006/relationships/image" Target="../media/image110.png"/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13.jpeg"/><Relationship Id="rId2" Type="http://schemas.openxmlformats.org/officeDocument/2006/relationships/image" Target="../media/image114.png"/><Relationship Id="rId3" Type="http://schemas.openxmlformats.org/officeDocument/2006/relationships/image" Target="../media/image115.jpeg"/><Relationship Id="rId4" Type="http://schemas.openxmlformats.org/officeDocument/2006/relationships/image" Target="../media/image11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17.jpeg"/><Relationship Id="rId2" Type="http://schemas.openxmlformats.org/officeDocument/2006/relationships/image" Target="../media/image118.png"/><Relationship Id="rId3" Type="http://schemas.openxmlformats.org/officeDocument/2006/relationships/image" Target="../media/image119.jpeg"/><Relationship Id="rId4" Type="http://schemas.openxmlformats.org/officeDocument/2006/relationships/image" Target="../media/image12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21.jpeg"/><Relationship Id="rId2" Type="http://schemas.openxmlformats.org/officeDocument/2006/relationships/image" Target="../media/image122.png"/><Relationship Id="rId3" Type="http://schemas.openxmlformats.org/officeDocument/2006/relationships/image" Target="../media/image123.jpeg"/><Relationship Id="rId4" Type="http://schemas.openxmlformats.org/officeDocument/2006/relationships/image" Target="../media/image124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25.jpeg"/><Relationship Id="rId2" Type="http://schemas.openxmlformats.org/officeDocument/2006/relationships/image" Target="../media/image126.png"/><Relationship Id="rId3" Type="http://schemas.openxmlformats.org/officeDocument/2006/relationships/image" Target="../media/image127.jpeg"/><Relationship Id="rId4" Type="http://schemas.openxmlformats.org/officeDocument/2006/relationships/image" Target="../media/image12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29.jpeg"/><Relationship Id="rId2" Type="http://schemas.openxmlformats.org/officeDocument/2006/relationships/image" Target="../media/image130.png"/><Relationship Id="rId3" Type="http://schemas.openxmlformats.org/officeDocument/2006/relationships/image" Target="../media/image131.jpeg"/><Relationship Id="rId4" Type="http://schemas.openxmlformats.org/officeDocument/2006/relationships/image" Target="../media/image132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33.jpeg"/><Relationship Id="rId2" Type="http://schemas.openxmlformats.org/officeDocument/2006/relationships/image" Target="../media/image134.png"/><Relationship Id="rId3" Type="http://schemas.openxmlformats.org/officeDocument/2006/relationships/image" Target="../media/image135.jpeg"/><Relationship Id="rId4" Type="http://schemas.openxmlformats.org/officeDocument/2006/relationships/image" Target="../media/image13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37.jpeg"/><Relationship Id="rId2" Type="http://schemas.openxmlformats.org/officeDocument/2006/relationships/image" Target="../media/image138.png"/><Relationship Id="rId3" Type="http://schemas.openxmlformats.org/officeDocument/2006/relationships/image" Target="../media/image139.jpeg"/><Relationship Id="rId4" Type="http://schemas.openxmlformats.org/officeDocument/2006/relationships/image" Target="../media/image140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41.jpeg"/><Relationship Id="rId2" Type="http://schemas.openxmlformats.org/officeDocument/2006/relationships/image" Target="../media/image142.png"/><Relationship Id="rId3" Type="http://schemas.openxmlformats.org/officeDocument/2006/relationships/image" Target="../media/image143.jpeg"/><Relationship Id="rId4" Type="http://schemas.openxmlformats.org/officeDocument/2006/relationships/image" Target="../media/image144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45.jpeg"/><Relationship Id="rId2" Type="http://schemas.openxmlformats.org/officeDocument/2006/relationships/image" Target="../media/image146.png"/><Relationship Id="rId3" Type="http://schemas.openxmlformats.org/officeDocument/2006/relationships/image" Target="../media/image147.jpeg"/><Relationship Id="rId4" Type="http://schemas.openxmlformats.org/officeDocument/2006/relationships/image" Target="../media/image14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49.jpeg"/><Relationship Id="rId2" Type="http://schemas.openxmlformats.org/officeDocument/2006/relationships/image" Target="../media/image150.png"/><Relationship Id="rId3" Type="http://schemas.openxmlformats.org/officeDocument/2006/relationships/image" Target="../media/image151.jpeg"/><Relationship Id="rId4" Type="http://schemas.openxmlformats.org/officeDocument/2006/relationships/image" Target="../media/image15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53.jpeg"/><Relationship Id="rId2" Type="http://schemas.openxmlformats.org/officeDocument/2006/relationships/image" Target="../media/image154.png"/><Relationship Id="rId3" Type="http://schemas.openxmlformats.org/officeDocument/2006/relationships/image" Target="../media/image155.jpeg"/><Relationship Id="rId4" Type="http://schemas.openxmlformats.org/officeDocument/2006/relationships/image" Target="../media/image15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57.jpeg"/><Relationship Id="rId2" Type="http://schemas.openxmlformats.org/officeDocument/2006/relationships/image" Target="../media/image158.png"/><Relationship Id="rId3" Type="http://schemas.openxmlformats.org/officeDocument/2006/relationships/image" Target="../media/image159.jpeg"/><Relationship Id="rId4" Type="http://schemas.openxmlformats.org/officeDocument/2006/relationships/image" Target="../media/image160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41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61.jpeg"/><Relationship Id="rId2" Type="http://schemas.openxmlformats.org/officeDocument/2006/relationships/image" Target="../media/image162.png"/><Relationship Id="rId3" Type="http://schemas.openxmlformats.org/officeDocument/2006/relationships/image" Target="../media/image163.jpeg"/><Relationship Id="rId4" Type="http://schemas.openxmlformats.org/officeDocument/2006/relationships/image" Target="../media/image164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2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65.jpeg"/><Relationship Id="rId2" Type="http://schemas.openxmlformats.org/officeDocument/2006/relationships/image" Target="../media/image166.png"/><Relationship Id="rId3" Type="http://schemas.openxmlformats.org/officeDocument/2006/relationships/image" Target="../media/image167.jpeg"/><Relationship Id="rId4" Type="http://schemas.openxmlformats.org/officeDocument/2006/relationships/image" Target="../media/image16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69.jpeg"/><Relationship Id="rId2" Type="http://schemas.openxmlformats.org/officeDocument/2006/relationships/image" Target="../media/image170.png"/><Relationship Id="rId3" Type="http://schemas.openxmlformats.org/officeDocument/2006/relationships/image" Target="../media/image171.jpeg"/><Relationship Id="rId4" Type="http://schemas.openxmlformats.org/officeDocument/2006/relationships/image" Target="../media/image17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73.jpeg"/><Relationship Id="rId2" Type="http://schemas.openxmlformats.org/officeDocument/2006/relationships/image" Target="../media/image174.png"/><Relationship Id="rId3" Type="http://schemas.openxmlformats.org/officeDocument/2006/relationships/image" Target="../media/image175.jpeg"/><Relationship Id="rId4" Type="http://schemas.openxmlformats.org/officeDocument/2006/relationships/image" Target="../media/image17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77.jpeg"/><Relationship Id="rId2" Type="http://schemas.openxmlformats.org/officeDocument/2006/relationships/image" Target="../media/image178.png"/><Relationship Id="rId3" Type="http://schemas.openxmlformats.org/officeDocument/2006/relationships/image" Target="../media/image179.jpeg"/><Relationship Id="rId4" Type="http://schemas.openxmlformats.org/officeDocument/2006/relationships/image" Target="../media/image18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6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81.jpeg"/><Relationship Id="rId2" Type="http://schemas.openxmlformats.org/officeDocument/2006/relationships/image" Target="../media/image182.png"/><Relationship Id="rId3" Type="http://schemas.openxmlformats.org/officeDocument/2006/relationships/image" Target="../media/image183.jpeg"/><Relationship Id="rId4" Type="http://schemas.openxmlformats.org/officeDocument/2006/relationships/image" Target="../media/image18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47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85.jpeg"/><Relationship Id="rId2" Type="http://schemas.openxmlformats.org/officeDocument/2006/relationships/image" Target="../media/image186.png"/><Relationship Id="rId3" Type="http://schemas.openxmlformats.org/officeDocument/2006/relationships/image" Target="../media/image187.jpeg"/><Relationship Id="rId4" Type="http://schemas.openxmlformats.org/officeDocument/2006/relationships/image" Target="../media/image18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8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89.jpeg"/><Relationship Id="rId2" Type="http://schemas.openxmlformats.org/officeDocument/2006/relationships/image" Target="../media/image190.png"/><Relationship Id="rId3" Type="http://schemas.openxmlformats.org/officeDocument/2006/relationships/image" Target="../media/image191.jpeg"/><Relationship Id="rId4" Type="http://schemas.openxmlformats.org/officeDocument/2006/relationships/image" Target="../media/image19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5" Type="http://schemas.openxmlformats.org/officeDocument/2006/relationships/image" Target="../media/image20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93.jpeg"/><Relationship Id="rId2" Type="http://schemas.openxmlformats.org/officeDocument/2006/relationships/image" Target="../media/image194.png"/><Relationship Id="rId3" Type="http://schemas.openxmlformats.org/officeDocument/2006/relationships/image" Target="../media/image195.jpeg"/><Relationship Id="rId4" Type="http://schemas.openxmlformats.org/officeDocument/2006/relationships/image" Target="../media/image19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0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97.jpeg"/><Relationship Id="rId2" Type="http://schemas.openxmlformats.org/officeDocument/2006/relationships/image" Target="../media/image198.png"/><Relationship Id="rId3" Type="http://schemas.openxmlformats.org/officeDocument/2006/relationships/image" Target="../media/image199.jpeg"/><Relationship Id="rId4" Type="http://schemas.openxmlformats.org/officeDocument/2006/relationships/image" Target="../media/image20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01.jpeg"/><Relationship Id="rId2" Type="http://schemas.openxmlformats.org/officeDocument/2006/relationships/image" Target="../media/image202.png"/><Relationship Id="rId3" Type="http://schemas.openxmlformats.org/officeDocument/2006/relationships/image" Target="../media/image203.jpeg"/><Relationship Id="rId4" Type="http://schemas.openxmlformats.org/officeDocument/2006/relationships/image" Target="../media/image20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52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05.jpeg"/><Relationship Id="rId2" Type="http://schemas.openxmlformats.org/officeDocument/2006/relationships/image" Target="../media/image206.png"/><Relationship Id="rId3" Type="http://schemas.openxmlformats.org/officeDocument/2006/relationships/image" Target="../media/image207.jpeg"/><Relationship Id="rId4" Type="http://schemas.openxmlformats.org/officeDocument/2006/relationships/image" Target="../media/image20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209.jpeg"/><Relationship Id="rId2" Type="http://schemas.openxmlformats.org/officeDocument/2006/relationships/image" Target="../media/image210.png"/><Relationship Id="rId3" Type="http://schemas.openxmlformats.org/officeDocument/2006/relationships/image" Target="../media/image211.jpeg"/><Relationship Id="rId4" Type="http://schemas.openxmlformats.org/officeDocument/2006/relationships/image" Target="../media/image21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213.jpeg"/><Relationship Id="rId2" Type="http://schemas.openxmlformats.org/officeDocument/2006/relationships/image" Target="../media/image214.png"/><Relationship Id="rId3" Type="http://schemas.openxmlformats.org/officeDocument/2006/relationships/image" Target="../media/image215.jpeg"/><Relationship Id="rId4" Type="http://schemas.openxmlformats.org/officeDocument/2006/relationships/image" Target="../media/image21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217.jpeg"/><Relationship Id="rId2" Type="http://schemas.openxmlformats.org/officeDocument/2006/relationships/image" Target="../media/image218.png"/><Relationship Id="rId3" Type="http://schemas.openxmlformats.org/officeDocument/2006/relationships/image" Target="../media/image219.jpeg"/><Relationship Id="rId4" Type="http://schemas.openxmlformats.org/officeDocument/2006/relationships/image" Target="../media/image22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221.jpeg"/><Relationship Id="rId2" Type="http://schemas.openxmlformats.org/officeDocument/2006/relationships/image" Target="../media/image222.png"/><Relationship Id="rId3" Type="http://schemas.openxmlformats.org/officeDocument/2006/relationships/image" Target="../media/image223.jpeg"/><Relationship Id="rId4" Type="http://schemas.openxmlformats.org/officeDocument/2006/relationships/image" Target="../media/image224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225.jpeg"/><Relationship Id="rId2" Type="http://schemas.openxmlformats.org/officeDocument/2006/relationships/image" Target="../media/image226.png"/><Relationship Id="rId3" Type="http://schemas.openxmlformats.org/officeDocument/2006/relationships/image" Target="../media/image227.jpeg"/><Relationship Id="rId4" Type="http://schemas.openxmlformats.org/officeDocument/2006/relationships/image" Target="../media/image228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229.jpeg"/><Relationship Id="rId2" Type="http://schemas.openxmlformats.org/officeDocument/2006/relationships/image" Target="../media/image230.png"/><Relationship Id="rId3" Type="http://schemas.openxmlformats.org/officeDocument/2006/relationships/image" Target="../media/image231.jpeg"/><Relationship Id="rId4" Type="http://schemas.openxmlformats.org/officeDocument/2006/relationships/image" Target="../media/image232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233.jpeg"/><Relationship Id="rId2" Type="http://schemas.openxmlformats.org/officeDocument/2006/relationships/image" Target="../media/image234.png"/><Relationship Id="rId3" Type="http://schemas.openxmlformats.org/officeDocument/2006/relationships/image" Target="../media/image235.jpeg"/><Relationship Id="rId4" Type="http://schemas.openxmlformats.org/officeDocument/2006/relationships/image" Target="../media/image236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237.jpeg"/><Relationship Id="rId2" Type="http://schemas.openxmlformats.org/officeDocument/2006/relationships/image" Target="../media/image238.png"/><Relationship Id="rId3" Type="http://schemas.openxmlformats.org/officeDocument/2006/relationships/image" Target="../media/image239.jpeg"/><Relationship Id="rId4" Type="http://schemas.openxmlformats.org/officeDocument/2006/relationships/image" Target="../media/image240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61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241.jpeg"/><Relationship Id="rId2" Type="http://schemas.openxmlformats.org/officeDocument/2006/relationships/image" Target="../media/image242.png"/><Relationship Id="rId3" Type="http://schemas.openxmlformats.org/officeDocument/2006/relationships/image" Target="../media/image243.jpeg"/><Relationship Id="rId4" Type="http://schemas.openxmlformats.org/officeDocument/2006/relationships/image" Target="../media/image244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62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245.jpeg"/><Relationship Id="rId2" Type="http://schemas.openxmlformats.org/officeDocument/2006/relationships/image" Target="../media/image246.png"/><Relationship Id="rId3" Type="http://schemas.openxmlformats.org/officeDocument/2006/relationships/image" Target="../media/image247.jpeg"/><Relationship Id="rId4" Type="http://schemas.openxmlformats.org/officeDocument/2006/relationships/image" Target="../media/image248.png"/><Relationship Id="rId5" Type="http://schemas.openxmlformats.org/officeDocument/2006/relationships/slideLayout" Target="../slideLayouts/slideLayout29.xml"/><Relationship Id="rId6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249.jpeg"/><Relationship Id="rId2" Type="http://schemas.openxmlformats.org/officeDocument/2006/relationships/image" Target="../media/image250.png"/><Relationship Id="rId3" Type="http://schemas.openxmlformats.org/officeDocument/2006/relationships/image" Target="../media/image251.jpeg"/><Relationship Id="rId4" Type="http://schemas.openxmlformats.org/officeDocument/2006/relationships/slideLayout" Target="../slideLayouts/slideLayout37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252.jpeg"/><Relationship Id="rId2" Type="http://schemas.openxmlformats.org/officeDocument/2006/relationships/image" Target="../media/image253.jpeg"/><Relationship Id="rId3" Type="http://schemas.openxmlformats.org/officeDocument/2006/relationships/image" Target="../media/image254.png"/><Relationship Id="rId4" Type="http://schemas.openxmlformats.org/officeDocument/2006/relationships/image" Target="../media/image255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png"/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 4097" descr=""/>
          <p:cNvPicPr/>
          <p:nvPr/>
        </p:nvPicPr>
        <p:blipFill>
          <a:blip r:embed="rId1"/>
          <a:srcRect l="24689" t="0" r="18309" b="0"/>
          <a:stretch/>
        </p:blipFill>
        <p:spPr>
          <a:xfrm rot="5400000">
            <a:off x="2287800" y="1080"/>
            <a:ext cx="6857640" cy="6857640"/>
          </a:xfrm>
          <a:prstGeom prst="rect">
            <a:avLst/>
          </a:prstGeom>
          <a:ln w="0">
            <a:noFill/>
          </a:ln>
        </p:spPr>
      </p:pic>
      <p:sp>
        <p:nvSpPr>
          <p:cNvPr id="165" name="Shape 4098"/>
          <p:cNvSpPr/>
          <p:nvPr/>
        </p:nvSpPr>
        <p:spPr>
          <a:xfrm>
            <a:off x="0" y="4933800"/>
            <a:ext cx="914364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Shape 4099"/>
          <p:cNvSpPr/>
          <p:nvPr/>
        </p:nvSpPr>
        <p:spPr>
          <a:xfrm>
            <a:off x="1368360" y="2232000"/>
            <a:ext cx="6048000" cy="295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7" name="Image 4100" descr=""/>
          <p:cNvPicPr/>
          <p:nvPr/>
        </p:nvPicPr>
        <p:blipFill>
          <a:blip r:embed="rId2"/>
          <a:stretch/>
        </p:blipFill>
        <p:spPr>
          <a:xfrm>
            <a:off x="2519280" y="610380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168" name="Shape 4101"/>
          <p:cNvSpPr/>
          <p:nvPr/>
        </p:nvSpPr>
        <p:spPr>
          <a:xfrm>
            <a:off x="5905440" y="4103640"/>
            <a:ext cx="251748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HANDIAK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69" name="Shape 4102"/>
          <p:cNvSpPr/>
          <p:nvPr/>
        </p:nvSpPr>
        <p:spPr>
          <a:xfrm>
            <a:off x="0" y="3200400"/>
            <a:ext cx="4176360" cy="24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UDAKO </a:t>
            </a:r>
            <a:endParaRPr b="0" lang="es-ES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OPORRAK</a:t>
            </a:r>
            <a:endParaRPr b="0" lang="es-ES" sz="6000" spc="-1" strike="noStrike">
              <a:latin typeface="Arial"/>
            </a:endParaRPr>
          </a:p>
        </p:txBody>
      </p:sp>
      <p:sp>
        <p:nvSpPr>
          <p:cNvPr id="170" name="Shape 4103"/>
          <p:cNvSpPr/>
          <p:nvPr/>
        </p:nvSpPr>
        <p:spPr>
          <a:xfrm>
            <a:off x="6767640" y="3240000"/>
            <a:ext cx="158400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2024</a:t>
            </a:r>
            <a:endParaRPr b="0" lang="es-ES" sz="4000" spc="-1" strike="noStrike">
              <a:latin typeface="Arial"/>
            </a:endParaRPr>
          </a:p>
        </p:txBody>
      </p:sp>
      <p:pic>
        <p:nvPicPr>
          <p:cNvPr id="171" name="Image 4104" descr=""/>
          <p:cNvPicPr/>
          <p:nvPr/>
        </p:nvPicPr>
        <p:blipFill>
          <a:blip r:embed="rId3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172" name="Image 4105" descr=""/>
          <p:cNvPicPr/>
          <p:nvPr/>
        </p:nvPicPr>
        <p:blipFill>
          <a:blip r:embed="rId4"/>
          <a:srcRect l="0" t="0" r="62038" b="0"/>
          <a:stretch/>
        </p:blipFill>
        <p:spPr>
          <a:xfrm>
            <a:off x="0" y="71280"/>
            <a:ext cx="2495160" cy="342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Image 13313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261" name="Shape 13314"/>
          <p:cNvSpPr/>
          <p:nvPr/>
        </p:nvSpPr>
        <p:spPr>
          <a:xfrm>
            <a:off x="-108000" y="1081080"/>
            <a:ext cx="4932000" cy="13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Shape 13315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052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052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63" name="Shape 13316"/>
          <p:cNvSpPr/>
          <p:nvPr/>
        </p:nvSpPr>
        <p:spPr>
          <a:xfrm>
            <a:off x="4392720" y="1050840"/>
            <a:ext cx="5400360" cy="1396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Shape 13317"/>
          <p:cNvSpPr/>
          <p:nvPr/>
        </p:nvSpPr>
        <p:spPr>
          <a:xfrm>
            <a:off x="4788000" y="25671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052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052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65" name="Shape 13318"/>
          <p:cNvSpPr/>
          <p:nvPr/>
        </p:nvSpPr>
        <p:spPr>
          <a:xfrm>
            <a:off x="4535280" y="2519280"/>
            <a:ext cx="1440" cy="3286080"/>
          </a:xfrm>
          <a:prstGeom prst="line">
            <a:avLst/>
          </a:prstGeom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Shape 13319"/>
          <p:cNvSpPr/>
          <p:nvPr/>
        </p:nvSpPr>
        <p:spPr>
          <a:xfrm>
            <a:off x="371520" y="215892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20760" indent="-293760">
              <a:lnSpc>
                <a:spcPct val="90000"/>
              </a:lnSpc>
              <a:spcBef>
                <a:spcPts val="4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20760" indent="-293760">
              <a:lnSpc>
                <a:spcPct val="1000"/>
              </a:lnSpc>
              <a:spcBef>
                <a:spcPts val="4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20760" indent="-293760">
              <a:lnSpc>
                <a:spcPct val="90000"/>
              </a:lnSpc>
              <a:spcBef>
                <a:spcPts val="4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67" name="Shape 13320"/>
          <p:cNvSpPr/>
          <p:nvPr/>
        </p:nvSpPr>
        <p:spPr>
          <a:xfrm>
            <a:off x="4941720" y="2376360"/>
            <a:ext cx="39859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3760" indent="-290520">
              <a:lnSpc>
                <a:spcPct val="1000"/>
              </a:lnSpc>
              <a:spcBef>
                <a:spcPts val="4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3760" indent="-290520">
              <a:lnSpc>
                <a:spcPct val="100000"/>
              </a:lnSpc>
              <a:spcBef>
                <a:spcPts val="4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68" name="Shape 13321"/>
          <p:cNvSpPr/>
          <p:nvPr/>
        </p:nvSpPr>
        <p:spPr>
          <a:xfrm>
            <a:off x="2016000" y="2722680"/>
            <a:ext cx="2277720" cy="5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Arial Unicode MS"/>
              </a:rPr>
              <a:t>GOMENDIOAK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69" name="Shape 13322"/>
          <p:cNvSpPr/>
          <p:nvPr/>
        </p:nvSpPr>
        <p:spPr>
          <a:xfrm>
            <a:off x="4824360" y="2722680"/>
            <a:ext cx="3179520" cy="5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libri"/>
                <a:ea typeface="Arial Unicode MS"/>
              </a:rPr>
              <a:t>RECOMENDACIONES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70" name="Shape 13323"/>
          <p:cNvSpPr/>
          <p:nvPr/>
        </p:nvSpPr>
        <p:spPr>
          <a:xfrm>
            <a:off x="144360" y="3311640"/>
            <a:ext cx="4176360" cy="286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Puntualitatea.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Lehenengo egunean aurkezpena.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Huts egiteak aldez aurretik abisatzea.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Ohikoa ez den norbait badator, baimen-orria bete.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Arropa erosoa.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Hobe da baliozko gauzarik eta dirurik ez eramatea.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Motxilan beti: hamaiketakoa, ura, eguzkitako krema, muda,  bisera eta zira.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Hondartza eta igerileku egunetan: bainujantzia jantzia eta krema emanda. </a:t>
            </a:r>
            <a:endParaRPr b="0" lang="es-ES" sz="1400" spc="-1" strike="noStrike">
              <a:latin typeface="Arial"/>
            </a:endParaRPr>
          </a:p>
          <a:p>
            <a:pPr marL="212760" indent="-212760"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Erne ibili zorriekin.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71" name="Shape 13324"/>
          <p:cNvSpPr/>
          <p:nvPr/>
        </p:nvSpPr>
        <p:spPr>
          <a:xfrm>
            <a:off x="4824360" y="3311640"/>
            <a:ext cx="4176360" cy="266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Os pedimos puntualidad.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El primer día presentación al monitor/a.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Avisad con antelación la falta de la/el menor.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Firmar una hoja de autorización, si alguien no habitual recoge a la/el menor.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Ropa cómoda.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Es mejor no llevar cosas de valor ni dinero. 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En la mochila siempre: almuerzo, agua, crema solar, muda, visera y chubasquero.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Los días de piscina y playa: el bañador puesto y la crema dada. </a:t>
            </a:r>
            <a:endParaRPr b="0" lang="es-ES" sz="1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1400" spc="-1" strike="noStrike">
                <a:solidFill>
                  <a:srgbClr val="000000"/>
                </a:solidFill>
                <a:latin typeface="Cambria"/>
                <a:ea typeface="Arial Unicode MS"/>
              </a:rPr>
              <a:t>Estad atentos a los piojos.</a:t>
            </a:r>
            <a:endParaRPr b="0" lang="es-ES" sz="1400" spc="-1" strike="noStrike">
              <a:latin typeface="Arial"/>
            </a:endParaRPr>
          </a:p>
        </p:txBody>
      </p:sp>
      <p:pic>
        <p:nvPicPr>
          <p:cNvPr id="272" name="Image 13325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273" name="Image 13326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age 14337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360" y="3978360"/>
            <a:ext cx="9143640" cy="2890440"/>
          </a:xfrm>
          <a:prstGeom prst="rect">
            <a:avLst/>
          </a:prstGeom>
          <a:ln w="0">
            <a:noFill/>
          </a:ln>
        </p:spPr>
      </p:pic>
      <p:sp>
        <p:nvSpPr>
          <p:cNvPr id="275" name="Shape 14338"/>
          <p:cNvSpPr/>
          <p:nvPr/>
        </p:nvSpPr>
        <p:spPr>
          <a:xfrm>
            <a:off x="2548080" y="2806560"/>
            <a:ext cx="4400280" cy="32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 algn="ctr">
              <a:lnSpc>
                <a:spcPct val="9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76" name="Shape 14339"/>
          <p:cNvSpPr/>
          <p:nvPr/>
        </p:nvSpPr>
        <p:spPr>
          <a:xfrm>
            <a:off x="431640" y="1455840"/>
            <a:ext cx="39952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7" name="Shape 14340"/>
          <p:cNvSpPr/>
          <p:nvPr/>
        </p:nvSpPr>
        <p:spPr>
          <a:xfrm>
            <a:off x="4643280" y="1455840"/>
            <a:ext cx="39715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Shape 14341"/>
          <p:cNvSpPr/>
          <p:nvPr/>
        </p:nvSpPr>
        <p:spPr>
          <a:xfrm>
            <a:off x="3492360" y="801720"/>
            <a:ext cx="1855440" cy="59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3300" spc="-1" strike="noStrike">
                <a:solidFill>
                  <a:srgbClr val="000000"/>
                </a:solidFill>
                <a:latin typeface="Calibri"/>
                <a:ea typeface="Arial Unicode MS"/>
              </a:rPr>
              <a:t>HANDIAK</a:t>
            </a:r>
            <a:endParaRPr b="0" lang="es-ES" sz="3300" spc="-1" strike="noStrike">
              <a:latin typeface="Arial"/>
            </a:endParaRPr>
          </a:p>
        </p:txBody>
      </p:sp>
      <p:sp>
        <p:nvSpPr>
          <p:cNvPr id="279" name="Shape 14342"/>
          <p:cNvSpPr/>
          <p:nvPr/>
        </p:nvSpPr>
        <p:spPr>
          <a:xfrm>
            <a:off x="281160" y="2311560"/>
            <a:ext cx="8372160" cy="2099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Font typeface="StarSymbol"/>
              <a:buAutoNum type="arabicParenR"/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3300" spc="-1" strike="noStrike">
                <a:solidFill>
                  <a:srgbClr val="000000"/>
                </a:solidFill>
                <a:latin typeface="Calibri"/>
                <a:ea typeface="Arial Unicode MS"/>
              </a:rPr>
              <a:t>Agustinak: Gorka Yerobi</a:t>
            </a:r>
            <a:endParaRPr b="0" lang="es-ES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Font typeface="StarSymbol"/>
              <a:buAutoNum type="arabicParenR"/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3300" spc="-1" strike="noStrike">
                <a:solidFill>
                  <a:srgbClr val="000000"/>
                </a:solidFill>
                <a:latin typeface="Calibri"/>
                <a:ea typeface="Arial Unicode MS"/>
              </a:rPr>
              <a:t>Beraun: Maialen Legorburu</a:t>
            </a:r>
            <a:endParaRPr b="0" lang="es-ES" sz="33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Font typeface="StarSymbol"/>
              <a:buAutoNum type="arabicParenR"/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898524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3300" spc="-1" strike="noStrike">
                <a:solidFill>
                  <a:srgbClr val="000000"/>
                </a:solidFill>
                <a:latin typeface="Calibri"/>
                <a:ea typeface="Arial Unicode MS"/>
              </a:rPr>
              <a:t>Erdigune: Naiara Zumeta, Jokin Lekuona eta Iraide Mendoza</a:t>
            </a:r>
            <a:endParaRPr b="0" lang="es-ES" sz="3300" spc="-1" strike="noStrike">
              <a:latin typeface="Arial"/>
            </a:endParaRPr>
          </a:p>
        </p:txBody>
      </p:sp>
      <p:pic>
        <p:nvPicPr>
          <p:cNvPr id="280" name="Image 14343" descr=""/>
          <p:cNvPicPr/>
          <p:nvPr/>
        </p:nvPicPr>
        <p:blipFill>
          <a:blip r:embed="rId2"/>
          <a:stretch/>
        </p:blipFill>
        <p:spPr>
          <a:xfrm>
            <a:off x="2890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281" name="Image 14344" descr=""/>
          <p:cNvPicPr/>
          <p:nvPr/>
        </p:nvPicPr>
        <p:blipFill>
          <a:blip r:embed="rId3"/>
          <a:stretch/>
        </p:blipFill>
        <p:spPr>
          <a:xfrm>
            <a:off x="7326360" y="619272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282" name="Shape 14345"/>
          <p:cNvSpPr/>
          <p:nvPr/>
        </p:nvSpPr>
        <p:spPr>
          <a:xfrm>
            <a:off x="503280" y="1511280"/>
            <a:ext cx="8206920" cy="720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3300" spc="-1" strike="noStrike">
                <a:solidFill>
                  <a:srgbClr val="000000"/>
                </a:solidFill>
                <a:latin typeface="Calibri"/>
                <a:ea typeface="Arial Unicode MS"/>
              </a:rPr>
              <a:t>Azpikoordinatzaileak / </a:t>
            </a:r>
            <a:r>
              <a:rPr b="0" i="1" lang="es-ES" sz="3300" spc="-1" strike="noStrike">
                <a:solidFill>
                  <a:srgbClr val="000000"/>
                </a:solidFill>
                <a:latin typeface="Calibri"/>
                <a:ea typeface="Arial Unicode MS"/>
              </a:rPr>
              <a:t>Subcoordinadores/as</a:t>
            </a:r>
            <a:endParaRPr b="0" lang="es-ES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1536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Shape 1536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85" name="Shape 1536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6" name="Shape 1536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Shape 1536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88" name="Shape 15366"/>
          <p:cNvSpPr/>
          <p:nvPr/>
        </p:nvSpPr>
        <p:spPr>
          <a:xfrm>
            <a:off x="4788000" y="2260440"/>
            <a:ext cx="3971520" cy="379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89" name="Shape 15367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Shape 15368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Shape 15369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Shape 15370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3" name="Image 15371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294" name="Image 15372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295" name="Image 15373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296" name="Image 15374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57200" y="268200"/>
            <a:ext cx="8173800" cy="1099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600" spc="-1" strike="noStrike">
                <a:solidFill>
                  <a:srgbClr val="000000"/>
                </a:solidFill>
                <a:latin typeface="Cambria"/>
                <a:ea typeface="Arial Unicode MS"/>
              </a:rPr>
              <a:t>TALDEAK //GRUPOS</a:t>
            </a:r>
            <a:endParaRPr b="0" lang="en-GB" sz="6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subTitle"/>
          </p:nvPr>
        </p:nvSpPr>
        <p:spPr>
          <a:xfrm>
            <a:off x="457200" y="1522440"/>
            <a:ext cx="8173800" cy="447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None/>
              <a:tabLst>
                <a:tab algn="l" pos="0"/>
              </a:tabLst>
            </a:pPr>
            <a:r>
              <a:rPr b="1" lang="es-ES" sz="9600" spc="-1" strike="noStrike">
                <a:solidFill>
                  <a:srgbClr val="000000"/>
                </a:solidFill>
                <a:latin typeface="Calibri"/>
                <a:ea typeface="Arial Unicode MS"/>
              </a:rPr>
              <a:t>TURNO</a:t>
            </a:r>
            <a:endParaRPr b="0" lang="es-ES" sz="96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None/>
              <a:tabLst>
                <a:tab algn="l" pos="0"/>
              </a:tabLst>
            </a:pPr>
            <a:r>
              <a:rPr b="1" lang="es-ES" sz="9600" spc="-1" strike="noStrike">
                <a:solidFill>
                  <a:srgbClr val="000000"/>
                </a:solidFill>
                <a:latin typeface="Calibri"/>
                <a:ea typeface="Arial Unicode MS"/>
              </a:rPr>
              <a:t>1</a:t>
            </a:r>
            <a:endParaRPr b="0" lang="es-ES" sz="96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None/>
              <a:tabLst>
                <a:tab algn="l" pos="0"/>
              </a:tabLst>
            </a:pPr>
            <a:r>
              <a:rPr b="1" lang="es-ES" sz="9600" spc="-1" strike="noStrike">
                <a:solidFill>
                  <a:srgbClr val="000000"/>
                </a:solidFill>
                <a:latin typeface="Calibri"/>
                <a:ea typeface="Arial Unicode MS"/>
              </a:rPr>
              <a:t>TXANDA</a:t>
            </a:r>
            <a:endParaRPr b="0" lang="es-ES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1638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Shape 1638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01" name="Shape 1638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Shape 1638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Shape 1638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04" name="Shape 1639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Shape 1639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Shape 1639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Shape 16393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08" name="Image 16394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309" name="Image 16395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310" name="Image 16396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311" name="Image 16397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457200" y="1309680"/>
            <a:ext cx="8173800" cy="286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0" spc="-1" strike="noStrike">
                <a:solidFill>
                  <a:srgbClr val="000000"/>
                </a:solidFill>
                <a:latin typeface="Cambria"/>
                <a:ea typeface="Arial Unicode MS"/>
              </a:rPr>
              <a:t>AGUSTINAK</a:t>
            </a:r>
            <a:endParaRPr b="0" lang="en-GB" sz="1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1740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Shape 1741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15" name="Shape 1741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Shape 1741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7" name="Shape 17413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18" name="Shape 17414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9" name="Shape 17415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0" name="Shape 17416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1" name="Shape 17417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22" name="Image 17418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323" name="Image 17419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324" name="Image 17420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325" name="Image 17421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GORKA YEROBI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1843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Shape 1843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30" name="Shape 1843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Shape 1843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Shape 1843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33" name="Shape 1843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Shape 1843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Shape 18440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36" name="Image 18441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337" name="Image 18442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338" name="Image 18443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339" name="Image 18444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341" name=""/>
          <p:cNvGraphicFramePr/>
          <p:nvPr/>
        </p:nvGraphicFramePr>
        <p:xfrm>
          <a:off x="2832120" y="1622520"/>
          <a:ext cx="3471480" cy="3468240"/>
        </p:xfrm>
        <a:graphic>
          <a:graphicData uri="http://schemas.openxmlformats.org/drawingml/2006/table">
            <a:tbl>
              <a:tblPr/>
              <a:tblGrid>
                <a:gridCol w="3471840"/>
              </a:tblGrid>
              <a:tr h="4953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3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3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3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6023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3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3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6241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3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3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6131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360">
                <a:tc>
                  <a:txBody>
                    <a:bodyPr lIns="36000" rIns="36000" tIns="36000" bIns="36000" anchor="ctr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3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6121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ctr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53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3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5664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960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3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5904</a:t>
                      </a:r>
                      <a:endParaRPr b="0" lang="es-ES" sz="3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1945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Shape 1945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44" name="Shape 1945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5" name="Shape 1946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Shape 1946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47" name="Shape 1946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Shape 1946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Shape 1946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Shape 19465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1" name="Image 1946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352" name="Image 1946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353" name="Image 1946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354" name="Image 1946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457200" y="1309680"/>
            <a:ext cx="8173800" cy="2863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0" spc="-1" strike="noStrike">
                <a:solidFill>
                  <a:srgbClr val="000000"/>
                </a:solidFill>
                <a:latin typeface="Cambria"/>
                <a:ea typeface="Arial Unicode MS"/>
              </a:rPr>
              <a:t>BERAUN</a:t>
            </a:r>
            <a:endParaRPr b="0" lang="en-GB" sz="1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2048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Shape 2048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58" name="Shape 2048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Shape 2048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Shape 2048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61" name="Shape 2048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Shape 2048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Shape 2048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Shape 20489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5" name="Image 2049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366" name="Image 2049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367" name="Image 2049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368" name="Image 2049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SUBCOORDINADORA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MAIALEN LEGORBURU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2150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Shape 2150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73" name="Shape 2150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Shape 2150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Shape 2150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76" name="Shape 2151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Shape 2151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Shape 2151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Shape 21513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80" name="Image 21514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381" name="Image 21515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382" name="Image 21516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383" name="Image 21517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2.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385" name=""/>
          <p:cNvGraphicFramePr/>
          <p:nvPr/>
        </p:nvGraphicFramePr>
        <p:xfrm>
          <a:off x="3371760" y="1407960"/>
          <a:ext cx="2504880" cy="4712760"/>
        </p:xfrm>
        <a:graphic>
          <a:graphicData uri="http://schemas.openxmlformats.org/drawingml/2006/table">
            <a:tbl>
              <a:tblPr/>
              <a:tblGrid>
                <a:gridCol w="250488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5536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5447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5689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5692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5430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6225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5419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5578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5625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6047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5840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5467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9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5470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2252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Shape 2253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388" name="Shape 2253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Shape 2253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Shape 22533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Shape 22534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Shape 22535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Shape 22536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94" name="Image 22537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395" name="Image 22538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396" name="Image 22539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397" name="Image 22540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39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3.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399" name=""/>
          <p:cNvGraphicFramePr/>
          <p:nvPr/>
        </p:nvGraphicFramePr>
        <p:xfrm>
          <a:off x="3516480" y="1528920"/>
          <a:ext cx="2117520" cy="4897080"/>
        </p:xfrm>
        <a:graphic>
          <a:graphicData uri="http://schemas.openxmlformats.org/drawingml/2006/table">
            <a:tbl>
              <a:tblPr/>
              <a:tblGrid>
                <a:gridCol w="2117520"/>
              </a:tblGrid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5579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5581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5679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6054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5683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6372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5971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5973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5682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5975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762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5978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2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5847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 5121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174" name="Shape 5122"/>
          <p:cNvSpPr/>
          <p:nvPr/>
        </p:nvSpPr>
        <p:spPr>
          <a:xfrm>
            <a:off x="431640" y="1455840"/>
            <a:ext cx="39952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Shape 5123"/>
          <p:cNvSpPr/>
          <p:nvPr/>
        </p:nvSpPr>
        <p:spPr>
          <a:xfrm>
            <a:off x="457200" y="2565360"/>
            <a:ext cx="39682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Shape 5124"/>
          <p:cNvSpPr/>
          <p:nvPr/>
        </p:nvSpPr>
        <p:spPr>
          <a:xfrm>
            <a:off x="4643280" y="1455840"/>
            <a:ext cx="39715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Shape 5125"/>
          <p:cNvSpPr/>
          <p:nvPr/>
        </p:nvSpPr>
        <p:spPr>
          <a:xfrm>
            <a:off x="4788000" y="255744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8" name="Image 5126" descr=""/>
          <p:cNvPicPr/>
          <p:nvPr/>
        </p:nvPicPr>
        <p:blipFill>
          <a:blip r:embed="rId2"/>
          <a:stretch/>
        </p:blipFill>
        <p:spPr>
          <a:xfrm>
            <a:off x="7397640" y="611964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179" name="Shape 5127"/>
          <p:cNvSpPr/>
          <p:nvPr/>
        </p:nvSpPr>
        <p:spPr>
          <a:xfrm>
            <a:off x="720720" y="2627280"/>
            <a:ext cx="8640360" cy="43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EGUTEGIA</a:t>
            </a:r>
            <a:r>
              <a:rPr b="1" i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 / CALENDARIO: 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200" spc="-1" strike="noStrike" u="sng">
                <a:solidFill>
                  <a:srgbClr val="000000"/>
                </a:solidFill>
                <a:uFillTx/>
                <a:latin typeface="Cambria"/>
                <a:ea typeface="Arial Unicode MS"/>
              </a:rPr>
              <a:t>1 txanda</a:t>
            </a:r>
            <a:r>
              <a:rPr b="0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: Ekainak 24 - Uztailak 5 </a:t>
            </a:r>
            <a:r>
              <a:rPr b="0" i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/ 24 de junio – 5 de julio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200" spc="-1" strike="noStrike" u="sng">
                <a:solidFill>
                  <a:srgbClr val="000000"/>
                </a:solidFill>
                <a:uFillTx/>
                <a:latin typeface="Cambria"/>
                <a:ea typeface="Arial Unicode MS"/>
              </a:rPr>
              <a:t>2 txanda</a:t>
            </a:r>
            <a:r>
              <a:rPr b="0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: Uztailak 8 - 19 </a:t>
            </a:r>
            <a:r>
              <a:rPr b="0" i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/ 8 – 19 de julio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ORDUTEGIA</a:t>
            </a:r>
            <a:r>
              <a:rPr b="1" i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 / HORARIO: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Astelehenetik ostiralera</a:t>
            </a:r>
            <a:r>
              <a:rPr b="0" i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 / De lunes a viernes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9:30 – 13:30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LEKUAK / LUGARES:</a:t>
            </a:r>
            <a:endParaRPr b="0" lang="es-ES" sz="22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200" spc="-1" strike="noStrike">
                <a:solidFill>
                  <a:srgbClr val="000000"/>
                </a:solidFill>
                <a:latin typeface="Cambria"/>
                <a:ea typeface="Arial Unicode MS"/>
              </a:rPr>
              <a:t> </a:t>
            </a:r>
            <a:r>
              <a:rPr b="0" lang="es-ES" sz="2000" spc="-1" strike="noStrike">
                <a:solidFill>
                  <a:srgbClr val="000000"/>
                </a:solidFill>
                <a:latin typeface="Cambria"/>
                <a:ea typeface="Arial Unicode MS"/>
              </a:rPr>
              <a:t>Agustinak: Koldo Mitxelena Markola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Cambria"/>
                <a:ea typeface="Arial Unicode MS"/>
              </a:rPr>
              <a:t>Beraun: Bizarain Ikastetxea (Langaitz)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000" spc="-1" strike="noStrike">
                <a:solidFill>
                  <a:srgbClr val="000000"/>
                </a:solidFill>
                <a:latin typeface="Cambria"/>
                <a:ea typeface="Arial Unicode MS"/>
              </a:rPr>
              <a:t>Centro: Jose Luis Caso (Merkatuzar)</a:t>
            </a:r>
            <a:endParaRPr b="0" lang="es-ES" sz="2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pic>
        <p:nvPicPr>
          <p:cNvPr id="180" name="Image 5128" descr=""/>
          <p:cNvPicPr/>
          <p:nvPr/>
        </p:nvPicPr>
        <p:blipFill>
          <a:blip r:embed="rId3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2355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Shape 2355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02" name="Shape 2355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Shape 2355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Shape 2355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05" name="Shape 2355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Shape 2355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Shape 23560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Shape 23561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9" name="Image 23562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410" name="Image 23563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411" name="Image 23564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412" name="Image 23565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4.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14" name=""/>
          <p:cNvGraphicFramePr/>
          <p:nvPr/>
        </p:nvGraphicFramePr>
        <p:xfrm>
          <a:off x="3411360" y="1371600"/>
          <a:ext cx="2268000" cy="4712760"/>
        </p:xfrm>
        <a:graphic>
          <a:graphicData uri="http://schemas.openxmlformats.org/drawingml/2006/table">
            <a:tbl>
              <a:tblPr/>
              <a:tblGrid>
                <a:gridCol w="226836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6240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5428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5534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5474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5977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5440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5849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6362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6226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5481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5750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5588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9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5595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2457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Shape 2457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17" name="Shape 2457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Shape 2458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Shape 2458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20" name="Shape 2458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Shape 2458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2" name="Shape 2458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Shape 24585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4" name="Image 2458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425" name="Image 2458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426" name="Image 2458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427" name="Image 2458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290520" y="865080"/>
            <a:ext cx="8340480" cy="3750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0" spc="-1" strike="noStrike">
                <a:solidFill>
                  <a:srgbClr val="000000"/>
                </a:solidFill>
                <a:latin typeface="Cambria"/>
                <a:ea typeface="Arial Unicode MS"/>
              </a:rPr>
              <a:t>ERDIGUNEA</a:t>
            </a:r>
            <a:endParaRPr b="0" lang="en-GB" sz="1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2560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Shape 2560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31" name="Shape 2560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2" name="Shape 2560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3" name="Shape 2560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34" name="Shape 2560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Shape 2560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Shape 2560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Shape 25609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8" name="Image 2561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439" name="Image 2561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440" name="Image 2561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441" name="Image 2561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SUBCOORDINADORA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NAIARA ZUMETA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2662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Shape 2662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46" name="Shape 2662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Shape 2662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Shape 2662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49" name="Shape 2663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Shape 2663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Shape 2663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Shape 26633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3" name="Image 26634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454" name="Image 26635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455" name="Image 26636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456" name="Image 26637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5.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58" name=""/>
          <p:cNvGraphicFramePr/>
          <p:nvPr/>
        </p:nvGraphicFramePr>
        <p:xfrm>
          <a:off x="3497400" y="1512720"/>
          <a:ext cx="2074680" cy="4376520"/>
        </p:xfrm>
        <a:graphic>
          <a:graphicData uri="http://schemas.openxmlformats.org/drawingml/2006/table">
            <a:tbl>
              <a:tblPr/>
              <a:tblGrid>
                <a:gridCol w="207468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6223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6103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6293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6375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5571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5678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6034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6180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6360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5915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5464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5804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2764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Shape 2765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61" name="Shape 2765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Shape 2765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Shape 27653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64" name="Shape 27654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5" name="Shape 27655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Shape 27656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Shape 27657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68" name="Image 27658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469" name="Image 27659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470" name="Image 27660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471" name="Image 27661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6.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73" name=""/>
          <p:cNvGraphicFramePr/>
          <p:nvPr/>
        </p:nvGraphicFramePr>
        <p:xfrm>
          <a:off x="3371760" y="1512720"/>
          <a:ext cx="2225160" cy="4376520"/>
        </p:xfrm>
        <a:graphic>
          <a:graphicData uri="http://schemas.openxmlformats.org/drawingml/2006/table">
            <a:tbl>
              <a:tblPr/>
              <a:tblGrid>
                <a:gridCol w="222552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6093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6102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5606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5415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5912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5998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5714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6294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6105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5774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6268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5632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2867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Shape 2867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76" name="Shape 2867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7" name="Shape 2867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Shape 2867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79" name="Shape 2867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0" name="Shape 2867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81" name="Image 2868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482" name="Image 2868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483" name="Image 2868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484" name="Image 2868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7.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486" name=""/>
          <p:cNvGraphicFramePr/>
          <p:nvPr/>
        </p:nvGraphicFramePr>
        <p:xfrm>
          <a:off x="3362400" y="1405080"/>
          <a:ext cx="2246040" cy="4376520"/>
        </p:xfrm>
        <a:graphic>
          <a:graphicData uri="http://schemas.openxmlformats.org/drawingml/2006/table">
            <a:tbl>
              <a:tblPr/>
              <a:tblGrid>
                <a:gridCol w="224604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6245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6123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5991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5444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5911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6203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6207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6384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5623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5853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6297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6289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2969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Shape 2969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89" name="Shape 2969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Shape 2970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Shape 2970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492" name="Shape 2970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Shape 2970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Shape 2970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Shape 29705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6" name="Image 2970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497" name="Image 2970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498" name="Image 2970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499" name="Image 2970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8.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01" name=""/>
          <p:cNvGraphicFramePr/>
          <p:nvPr/>
        </p:nvGraphicFramePr>
        <p:xfrm>
          <a:off x="3440160" y="1512720"/>
          <a:ext cx="2095200" cy="4039920"/>
        </p:xfrm>
        <a:graphic>
          <a:graphicData uri="http://schemas.openxmlformats.org/drawingml/2006/table">
            <a:tbl>
              <a:tblPr/>
              <a:tblGrid>
                <a:gridCol w="209520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5816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5723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6291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5676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5697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6029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5611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5922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6004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6176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3072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Shape 3072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04" name="Shape 3072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Shape 3072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Shape 3072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07" name="Shape 3072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Shape 3072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Shape 3072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Shape 30729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11" name="Image 3073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512" name="Image 3073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513" name="Image 3073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514" name="Image 3073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5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9.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16" name=""/>
          <p:cNvGraphicFramePr/>
          <p:nvPr/>
        </p:nvGraphicFramePr>
        <p:xfrm>
          <a:off x="3400560" y="1542960"/>
          <a:ext cx="2063520" cy="3703320"/>
        </p:xfrm>
        <a:graphic>
          <a:graphicData uri="http://schemas.openxmlformats.org/drawingml/2006/table">
            <a:tbl>
              <a:tblPr/>
              <a:tblGrid>
                <a:gridCol w="206352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5596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6391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6003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6269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5641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5805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5548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6357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5927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5523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3174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Shape 3174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19" name="Shape 3174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Shape 3174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Shape 3174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22" name="Shape 3175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Shape 3175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Shape 3175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Shape 31753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6" name="Image 31754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527" name="Image 31755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528" name="Image 31756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529" name="Image 31757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JOKIN LEKUONA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3276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Shape 32770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Shape 32771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Shape 32772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36" name="Shape 32773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Shape 32774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Shape 32775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Shape 32776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40" name="Image 32777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541" name="Image 32778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542" name="Image 32779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543" name="Image 32780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10.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45" name=""/>
          <p:cNvGraphicFramePr/>
          <p:nvPr/>
        </p:nvGraphicFramePr>
        <p:xfrm>
          <a:off x="3433680" y="1509840"/>
          <a:ext cx="2246040" cy="4039920"/>
        </p:xfrm>
        <a:graphic>
          <a:graphicData uri="http://schemas.openxmlformats.org/drawingml/2006/table">
            <a:tbl>
              <a:tblPr/>
              <a:tblGrid>
                <a:gridCol w="224604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5563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5535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5543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5794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5520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5964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5965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5796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6300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6261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 6145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-1260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182" name="Shape 6146"/>
          <p:cNvSpPr/>
          <p:nvPr/>
        </p:nvSpPr>
        <p:spPr>
          <a:xfrm>
            <a:off x="431640" y="1455840"/>
            <a:ext cx="39952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Shape 6147"/>
          <p:cNvSpPr/>
          <p:nvPr/>
        </p:nvSpPr>
        <p:spPr>
          <a:xfrm>
            <a:off x="457200" y="2565360"/>
            <a:ext cx="39682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Shape 6148"/>
          <p:cNvSpPr/>
          <p:nvPr/>
        </p:nvSpPr>
        <p:spPr>
          <a:xfrm>
            <a:off x="4643280" y="1455840"/>
            <a:ext cx="39715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5" name="Shape 6149"/>
          <p:cNvSpPr/>
          <p:nvPr/>
        </p:nvSpPr>
        <p:spPr>
          <a:xfrm>
            <a:off x="4788000" y="255744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6" name="Image 6150" descr=""/>
          <p:cNvPicPr/>
          <p:nvPr/>
        </p:nvPicPr>
        <p:blipFill>
          <a:blip r:embed="rId2"/>
          <a:stretch/>
        </p:blipFill>
        <p:spPr>
          <a:xfrm>
            <a:off x="7397640" y="611964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187" name="Shape 6151"/>
          <p:cNvSpPr/>
          <p:nvPr/>
        </p:nvSpPr>
        <p:spPr>
          <a:xfrm>
            <a:off x="457200" y="720720"/>
            <a:ext cx="8640360" cy="43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LEKUAK / LUGARES:</a:t>
            </a:r>
            <a:endParaRPr b="0" lang="es-ES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Agustinak: Koldo Mitxelena Markola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pic>
        <p:nvPicPr>
          <p:cNvPr id="188" name="Image 6152" descr=""/>
          <p:cNvPicPr/>
          <p:nvPr/>
        </p:nvPicPr>
        <p:blipFill>
          <a:blip r:embed="rId3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189" name="Image 6153" descr=""/>
          <p:cNvPicPr/>
          <p:nvPr/>
        </p:nvPicPr>
        <p:blipFill>
          <a:blip r:embed="rId4"/>
          <a:srcRect l="30546" t="24395" r="32912" b="32594"/>
          <a:stretch/>
        </p:blipFill>
        <p:spPr>
          <a:xfrm>
            <a:off x="1722600" y="1979640"/>
            <a:ext cx="5758920" cy="3839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3379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Shape 3379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48" name="Shape 3379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Shape 3379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Shape 3379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51" name="Shape 3379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Shape 3379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Shape 33800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4" name="Shape 33801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55" name="Image 33802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556" name="Image 33803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557" name="Image 33804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558" name="Image 33805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11.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60" name=""/>
          <p:cNvGraphicFramePr/>
          <p:nvPr/>
        </p:nvGraphicFramePr>
        <p:xfrm>
          <a:off x="3317760" y="1650960"/>
          <a:ext cx="2288880" cy="3703320"/>
        </p:xfrm>
        <a:graphic>
          <a:graphicData uri="http://schemas.openxmlformats.org/drawingml/2006/table">
            <a:tbl>
              <a:tblPr/>
              <a:tblGrid>
                <a:gridCol w="228888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6200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6219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5494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6166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6010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5784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5924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6077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5970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6113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3481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Shape 3481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63" name="Shape 3481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Shape 3482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Shape 3482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66" name="Shape 3482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Shape 3482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Shape 3482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Shape 34825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70" name="Image 3482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571" name="Image 3482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572" name="Image 3482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573" name="Image 3482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5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12.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75" name=""/>
          <p:cNvGraphicFramePr/>
          <p:nvPr/>
        </p:nvGraphicFramePr>
        <p:xfrm>
          <a:off x="3436920" y="1614600"/>
          <a:ext cx="2171520" cy="3703320"/>
        </p:xfrm>
        <a:graphic>
          <a:graphicData uri="http://schemas.openxmlformats.org/drawingml/2006/table">
            <a:tbl>
              <a:tblPr/>
              <a:tblGrid>
                <a:gridCol w="217152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5866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5842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6256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6257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6076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6117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5477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5996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5936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3584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Shape 3584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78" name="Shape 3584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Shape 3584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Shape 3584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81" name="Shape 3584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Shape 3584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3" name="Shape 3584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Shape 35849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85" name="Image 3585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586" name="Image 3585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587" name="Image 3585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588" name="Image 3585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58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13.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590" name=""/>
          <p:cNvGraphicFramePr/>
          <p:nvPr/>
        </p:nvGraphicFramePr>
        <p:xfrm>
          <a:off x="3454560" y="1579680"/>
          <a:ext cx="2117520" cy="3703320"/>
        </p:xfrm>
        <a:graphic>
          <a:graphicData uri="http://schemas.openxmlformats.org/drawingml/2006/table">
            <a:tbl>
              <a:tblPr/>
              <a:tblGrid>
                <a:gridCol w="211752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5480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6228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6298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5787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5650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5789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5852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5880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5624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5559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3686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2" name="Shape 3686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93" name="Shape 3686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4" name="Shape 3686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Shape 3686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596" name="Shape 3687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Shape 3687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8" name="Shape 3687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9" name="Image 36873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600" name="Image 36874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601" name="Image 36875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602" name="Image 36876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60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14.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604" name=""/>
          <p:cNvGraphicFramePr/>
          <p:nvPr/>
        </p:nvGraphicFramePr>
        <p:xfrm>
          <a:off x="3314880" y="1614600"/>
          <a:ext cx="2257200" cy="3703320"/>
        </p:xfrm>
        <a:graphic>
          <a:graphicData uri="http://schemas.openxmlformats.org/drawingml/2006/table">
            <a:tbl>
              <a:tblPr/>
              <a:tblGrid>
                <a:gridCol w="2257200"/>
              </a:tblGrid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6347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5426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5655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6243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5495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6262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5634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5677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6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5715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7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0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5881</a:t>
                      </a:r>
                      <a:endParaRPr b="0" lang="es-ES" sz="20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3788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Shape 3789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07" name="Shape 3789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Shape 3789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Shape 37893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10" name="Shape 37894"/>
          <p:cNvSpPr/>
          <p:nvPr/>
        </p:nvSpPr>
        <p:spPr>
          <a:xfrm>
            <a:off x="4788000" y="2260440"/>
            <a:ext cx="3971520" cy="379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11" name="Shape 37895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Shape 37896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Shape 37897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Shape 37898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15" name="Image 37899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616" name="Image 37900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617" name="Image 37901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618" name="Image 37902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457200" y="268200"/>
            <a:ext cx="8173800" cy="1099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600" spc="-1" strike="noStrike">
                <a:solidFill>
                  <a:srgbClr val="000000"/>
                </a:solidFill>
                <a:latin typeface="Cambria"/>
                <a:ea typeface="Arial Unicode MS"/>
              </a:rPr>
              <a:t>TALDEAK //GRUPOS</a:t>
            </a:r>
            <a:endParaRPr b="0" lang="en-GB" sz="66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subTitle"/>
          </p:nvPr>
        </p:nvSpPr>
        <p:spPr>
          <a:xfrm>
            <a:off x="457200" y="1773360"/>
            <a:ext cx="8173800" cy="447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None/>
              <a:tabLst>
                <a:tab algn="l" pos="0"/>
              </a:tabLst>
            </a:pPr>
            <a:r>
              <a:rPr b="1" lang="es-ES" sz="9600" spc="-1" strike="noStrike">
                <a:solidFill>
                  <a:srgbClr val="000000"/>
                </a:solidFill>
                <a:latin typeface="Calibri"/>
                <a:ea typeface="Arial Unicode MS"/>
              </a:rPr>
              <a:t>TURNO</a:t>
            </a:r>
            <a:endParaRPr b="0" lang="es-ES" sz="96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None/>
              <a:tabLst>
                <a:tab algn="l" pos="0"/>
              </a:tabLst>
            </a:pPr>
            <a:r>
              <a:rPr b="1" lang="es-ES" sz="9600" spc="-1" strike="noStrike">
                <a:solidFill>
                  <a:srgbClr val="000000"/>
                </a:solidFill>
                <a:latin typeface="Calibri"/>
                <a:ea typeface="Arial Unicode MS"/>
              </a:rPr>
              <a:t>2</a:t>
            </a:r>
            <a:endParaRPr b="0" lang="es-ES" sz="9600" spc="-1" strike="noStrike">
              <a:latin typeface="Arial"/>
            </a:endParaRPr>
          </a:p>
          <a:p>
            <a:pPr marL="343080" indent="-343080" algn="ctr">
              <a:lnSpc>
                <a:spcPct val="100000"/>
              </a:lnSpc>
              <a:spcBef>
                <a:spcPts val="37"/>
              </a:spcBef>
              <a:spcAft>
                <a:spcPts val="37"/>
              </a:spcAft>
              <a:buNone/>
              <a:tabLst>
                <a:tab algn="l" pos="0"/>
              </a:tabLst>
            </a:pPr>
            <a:r>
              <a:rPr b="1" lang="es-ES" sz="9600" spc="-1" strike="noStrike">
                <a:solidFill>
                  <a:srgbClr val="000000"/>
                </a:solidFill>
                <a:latin typeface="Calibri"/>
                <a:ea typeface="Arial Unicode MS"/>
              </a:rPr>
              <a:t>TXANDA</a:t>
            </a:r>
            <a:endParaRPr b="0" lang="es-ES" sz="9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3891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Shape 3891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23" name="Shape 3891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Shape 3891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Shape 3891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26" name="Shape 3891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Shape 3891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8" name="Shape 38920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Shape 38921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0" name="Image 38922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631" name="Image 38923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632" name="Image 38924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633" name="Image 38925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634" name="PlaceHolder 1"/>
          <p:cNvSpPr>
            <a:spLocks noGrp="1"/>
          </p:cNvSpPr>
          <p:nvPr>
            <p:ph type="title"/>
          </p:nvPr>
        </p:nvSpPr>
        <p:spPr>
          <a:xfrm>
            <a:off x="290520" y="865080"/>
            <a:ext cx="8340480" cy="3750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0" spc="-1" strike="noStrike">
                <a:solidFill>
                  <a:srgbClr val="000000"/>
                </a:solidFill>
                <a:latin typeface="Cambria"/>
                <a:ea typeface="Arial Unicode MS"/>
              </a:rPr>
              <a:t>AGUSTINAK</a:t>
            </a:r>
            <a:endParaRPr b="0" lang="en-GB" sz="1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3993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Shape 3993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37" name="Shape 3993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Shape 3994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Shape 3994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40" name="Shape 3994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Shape 3994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Shape 3994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Shape 39945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44" name="Image 3994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645" name="Image 3994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646" name="Image 3994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647" name="Image 3994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648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9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GORKA YEROBI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4096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Shape 4096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52" name="Shape 4096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Shape 4096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Shape 4096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55" name="Shape 4096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6" name="Shape 4096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Shape 4096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8" name="Image 40969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659" name="Image 40970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660" name="Image 40971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661" name="Image 40972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663" name=""/>
          <p:cNvGraphicFramePr/>
          <p:nvPr/>
        </p:nvGraphicFramePr>
        <p:xfrm>
          <a:off x="3154320" y="1359000"/>
          <a:ext cx="2795400" cy="4668480"/>
        </p:xfrm>
        <a:graphic>
          <a:graphicData uri="http://schemas.openxmlformats.org/drawingml/2006/table">
            <a:tbl>
              <a:tblPr/>
              <a:tblGrid>
                <a:gridCol w="279540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6387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6045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6062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6230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6211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6066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6155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6133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4198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5" name="Shape 4198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66" name="Shape 4198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Shape 4198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Shape 4198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69" name="Shape 4199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Shape 4199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Shape 4199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72" name="Image 41993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673" name="Image 41994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674" name="Image 41995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675" name="Image 41996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67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2.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677" name=""/>
          <p:cNvGraphicFramePr/>
          <p:nvPr/>
        </p:nvGraphicFramePr>
        <p:xfrm>
          <a:off x="3171960" y="1563840"/>
          <a:ext cx="2364840" cy="4279680"/>
        </p:xfrm>
        <a:graphic>
          <a:graphicData uri="http://schemas.openxmlformats.org/drawingml/2006/table">
            <a:tbl>
              <a:tblPr/>
              <a:tblGrid>
                <a:gridCol w="236520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6063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5462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6060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5629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5628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6388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5452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6122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5646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Shape 4300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Shape 4301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80" name="Shape 4301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Shape 4301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Shape 43013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83" name="Shape 43014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Shape 43015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Shape 43016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6" name="Image 43017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687" name="Image 43018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688" name="Image 43019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689" name="Image 43020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69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3.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691" name=""/>
          <p:cNvGraphicFramePr/>
          <p:nvPr/>
        </p:nvGraphicFramePr>
        <p:xfrm>
          <a:off x="3211560" y="1527120"/>
          <a:ext cx="2504880" cy="4279680"/>
        </p:xfrm>
        <a:graphic>
          <a:graphicData uri="http://schemas.openxmlformats.org/drawingml/2006/table">
            <a:tbl>
              <a:tblPr/>
              <a:tblGrid>
                <a:gridCol w="250488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6342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6201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5604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5909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5449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5590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6215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5591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5473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5986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 7169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-1260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191" name="Shape 7170"/>
          <p:cNvSpPr/>
          <p:nvPr/>
        </p:nvSpPr>
        <p:spPr>
          <a:xfrm>
            <a:off x="431640" y="1455840"/>
            <a:ext cx="39952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Shape 7171"/>
          <p:cNvSpPr/>
          <p:nvPr/>
        </p:nvSpPr>
        <p:spPr>
          <a:xfrm>
            <a:off x="457200" y="2565360"/>
            <a:ext cx="39682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3" name="Shape 7172"/>
          <p:cNvSpPr/>
          <p:nvPr/>
        </p:nvSpPr>
        <p:spPr>
          <a:xfrm>
            <a:off x="4643280" y="1455840"/>
            <a:ext cx="39715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4" name="Shape 7173"/>
          <p:cNvSpPr/>
          <p:nvPr/>
        </p:nvSpPr>
        <p:spPr>
          <a:xfrm>
            <a:off x="4788000" y="255744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5" name="Image 7174" descr=""/>
          <p:cNvPicPr/>
          <p:nvPr/>
        </p:nvPicPr>
        <p:blipFill>
          <a:blip r:embed="rId2"/>
          <a:stretch/>
        </p:blipFill>
        <p:spPr>
          <a:xfrm>
            <a:off x="7397640" y="611964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196" name="Shape 7175"/>
          <p:cNvSpPr/>
          <p:nvPr/>
        </p:nvSpPr>
        <p:spPr>
          <a:xfrm>
            <a:off x="457200" y="720720"/>
            <a:ext cx="8640360" cy="43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LEKUAK / LUGARES:</a:t>
            </a:r>
            <a:endParaRPr b="0" lang="es-ES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Beraun: Bizarain Ikastetxea Lehen Hezkuntzako eraikina(Langaitz)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pic>
        <p:nvPicPr>
          <p:cNvPr id="197" name="Image 7176" descr=""/>
          <p:cNvPicPr/>
          <p:nvPr/>
        </p:nvPicPr>
        <p:blipFill>
          <a:blip r:embed="rId3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198" name="Image 7177" descr=""/>
          <p:cNvPicPr/>
          <p:nvPr/>
        </p:nvPicPr>
        <p:blipFill>
          <a:blip r:embed="rId4"/>
          <a:stretch/>
        </p:blipFill>
        <p:spPr>
          <a:xfrm>
            <a:off x="1619280" y="2340000"/>
            <a:ext cx="6136920" cy="3450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4403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Shape 4403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94" name="Shape 4403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5" name="Shape 4403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6" name="Shape 4403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697" name="Shape 4403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Shape 4403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Shape 44040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Shape 44041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1" name="Image 44042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02" name="Image 44043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03" name="Image 44044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04" name="Image 44045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05" name="PlaceHolder 1"/>
          <p:cNvSpPr>
            <a:spLocks noGrp="1"/>
          </p:cNvSpPr>
          <p:nvPr>
            <p:ph type="title"/>
          </p:nvPr>
        </p:nvSpPr>
        <p:spPr>
          <a:xfrm>
            <a:off x="290520" y="865080"/>
            <a:ext cx="8340480" cy="3750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0" spc="-1" strike="noStrike">
                <a:solidFill>
                  <a:srgbClr val="000000"/>
                </a:solidFill>
                <a:latin typeface="Cambria"/>
                <a:ea typeface="Arial Unicode MS"/>
              </a:rPr>
              <a:t>BERAUN</a:t>
            </a:r>
            <a:endParaRPr b="0" lang="en-GB" sz="1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4505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Shape 4505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08" name="Shape 4505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Shape 4506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Shape 4506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11" name="Shape 4506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Shape 4506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Shape 4506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Shape 45065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5" name="Image 4506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16" name="Image 4506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17" name="Image 4506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18" name="Image 4506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19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SUBCOORDINADORA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0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MAIALEN LEGORBURU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4608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Shape 46082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23" name="Shape 46083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4" name="Shape 46084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25" name="Image 46085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26" name="Image 46086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27" name="Image 46087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28" name="Image 46088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4.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730" name=""/>
          <p:cNvGraphicFramePr/>
          <p:nvPr/>
        </p:nvGraphicFramePr>
        <p:xfrm>
          <a:off x="3371760" y="1589040"/>
          <a:ext cx="2342880" cy="3890520"/>
        </p:xfrm>
        <a:graphic>
          <a:graphicData uri="http://schemas.openxmlformats.org/drawingml/2006/table">
            <a:tbl>
              <a:tblPr/>
              <a:tblGrid>
                <a:gridCol w="234288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6233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5781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5770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5434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6039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5465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6380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5475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6006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4710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Shape 4710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33" name="Shape 4710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Shape 4710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Shape 4710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36" name="Shape 4711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Shape 4711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Shape 4711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39" name="Image 47113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40" name="Image 47114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41" name="Image 47115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42" name="Image 47116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4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5.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744" name=""/>
          <p:cNvGraphicFramePr/>
          <p:nvPr/>
        </p:nvGraphicFramePr>
        <p:xfrm>
          <a:off x="3368520" y="1552680"/>
          <a:ext cx="2311200" cy="3890520"/>
        </p:xfrm>
        <a:graphic>
          <a:graphicData uri="http://schemas.openxmlformats.org/drawingml/2006/table">
            <a:tbl>
              <a:tblPr/>
              <a:tblGrid>
                <a:gridCol w="231120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5674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5733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5492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5874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5666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5453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5985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5771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5561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4812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Shape 4813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47" name="Shape 4813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Shape 4813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Shape 48133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0" name="Shape 48134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Shape 48135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2" name="Image 4813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53" name="Image 4813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54" name="Image 4813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55" name="Image 4813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6.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757" name=""/>
          <p:cNvGraphicFramePr/>
          <p:nvPr/>
        </p:nvGraphicFramePr>
        <p:xfrm>
          <a:off x="3214800" y="1623960"/>
          <a:ext cx="2644560" cy="3890520"/>
        </p:xfrm>
        <a:graphic>
          <a:graphicData uri="http://schemas.openxmlformats.org/drawingml/2006/table">
            <a:tbl>
              <a:tblPr/>
              <a:tblGrid>
                <a:gridCol w="264456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5539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6235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5542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5496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6168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5427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5565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4915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Shape 4915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60" name="Shape 4915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Shape 4915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Shape 4915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63" name="Shape 4915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Shape 4915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Shape 49160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66" name="Image 49161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67" name="Image 49162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68" name="Image 49163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69" name="Image 49164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7.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771" name=""/>
          <p:cNvGraphicFramePr/>
          <p:nvPr/>
        </p:nvGraphicFramePr>
        <p:xfrm>
          <a:off x="3060720" y="1589040"/>
          <a:ext cx="2871360" cy="3890520"/>
        </p:xfrm>
        <a:graphic>
          <a:graphicData uri="http://schemas.openxmlformats.org/drawingml/2006/table">
            <a:tbl>
              <a:tblPr/>
              <a:tblGrid>
                <a:gridCol w="287172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5539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6235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5542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5496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6168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5427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5565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5017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Shape 5017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74" name="Shape 5017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Shape 5018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Shape 5018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77" name="Shape 5018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Shape 5018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Shape 5018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Shape 50185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1" name="Image 5018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82" name="Image 5018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83" name="Image 5018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84" name="Image 5018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290520" y="865080"/>
            <a:ext cx="8340480" cy="37508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0" spc="-1" strike="noStrike">
                <a:solidFill>
                  <a:srgbClr val="000000"/>
                </a:solidFill>
                <a:latin typeface="Cambria"/>
                <a:ea typeface="Arial Unicode MS"/>
              </a:rPr>
              <a:t>ERDIGUNEA</a:t>
            </a:r>
            <a:endParaRPr b="0" lang="en-GB" sz="1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Shape 5120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Shape 5120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88" name="Shape 5120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9" name="Shape 5120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Shape 5120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791" name="Shape 5120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Shape 5120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Shape 5120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Shape 51209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95" name="Image 5121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796" name="Image 5121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797" name="Image 5121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798" name="Image 5121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799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SUBCOORDINADORA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00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NAIARA ZUMETA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5222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Shape 5222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03" name="Shape 5222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Shape 5222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Shape 5222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06" name="Shape 5223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Shape 5223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Shape 5223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9" name="Image 52233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810" name="Image 52234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811" name="Image 52235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812" name="Image 52236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81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8.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14" name=""/>
          <p:cNvGraphicFramePr/>
          <p:nvPr/>
        </p:nvGraphicFramePr>
        <p:xfrm>
          <a:off x="3087720" y="1515960"/>
          <a:ext cx="2706480" cy="3890520"/>
        </p:xfrm>
        <a:graphic>
          <a:graphicData uri="http://schemas.openxmlformats.org/drawingml/2006/table">
            <a:tbl>
              <a:tblPr/>
              <a:tblGrid>
                <a:gridCol w="270648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6237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6295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5541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5710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5704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5867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5615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5708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32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6007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5324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Shape 5325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17" name="Shape 53251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18" name="Shape 53252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19" name="Shape 53253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Shape 53254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Shape 53255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22" name="Image 5325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823" name="Image 5325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824" name="Image 5325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825" name="Image 5325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8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9.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27" name=""/>
          <p:cNvGraphicFramePr/>
          <p:nvPr/>
        </p:nvGraphicFramePr>
        <p:xfrm>
          <a:off x="3386160" y="1452600"/>
          <a:ext cx="2203200" cy="5078160"/>
        </p:xfrm>
        <a:graphic>
          <a:graphicData uri="http://schemas.openxmlformats.org/drawingml/2006/table">
            <a:tbl>
              <a:tblPr/>
              <a:tblGrid>
                <a:gridCol w="2203200"/>
              </a:tblGrid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6369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5690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5793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6361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5875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5768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6091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5691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6030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5930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6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6156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09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2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5737</a:t>
                      </a:r>
                      <a:endParaRPr b="0" lang="es-ES" sz="22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 8193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-1260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200" name="Shape 8194"/>
          <p:cNvSpPr/>
          <p:nvPr/>
        </p:nvSpPr>
        <p:spPr>
          <a:xfrm>
            <a:off x="431640" y="1455840"/>
            <a:ext cx="39952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1" name="Shape 8195"/>
          <p:cNvSpPr/>
          <p:nvPr/>
        </p:nvSpPr>
        <p:spPr>
          <a:xfrm>
            <a:off x="457200" y="2565360"/>
            <a:ext cx="39682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Shape 8196"/>
          <p:cNvSpPr/>
          <p:nvPr/>
        </p:nvSpPr>
        <p:spPr>
          <a:xfrm>
            <a:off x="4643280" y="1455840"/>
            <a:ext cx="39715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3" name="Shape 8197"/>
          <p:cNvSpPr/>
          <p:nvPr/>
        </p:nvSpPr>
        <p:spPr>
          <a:xfrm>
            <a:off x="4788000" y="255744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04" name="Image 8198" descr=""/>
          <p:cNvPicPr/>
          <p:nvPr/>
        </p:nvPicPr>
        <p:blipFill>
          <a:blip r:embed="rId2"/>
          <a:stretch/>
        </p:blipFill>
        <p:spPr>
          <a:xfrm>
            <a:off x="7397640" y="611964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205" name="Shape 8199"/>
          <p:cNvSpPr/>
          <p:nvPr/>
        </p:nvSpPr>
        <p:spPr>
          <a:xfrm>
            <a:off x="457200" y="720720"/>
            <a:ext cx="8640360" cy="43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SARRERA / ENTRADA:</a:t>
            </a:r>
            <a:endParaRPr b="0" lang="es-ES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Beraun: Bizarain Ikastetxea Lehen Hezkuntzako eraikina(Langaitz)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pic>
        <p:nvPicPr>
          <p:cNvPr id="206" name="Image 8200" descr=""/>
          <p:cNvPicPr/>
          <p:nvPr/>
        </p:nvPicPr>
        <p:blipFill>
          <a:blip r:embed="rId3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207" name="Image 8201" descr=""/>
          <p:cNvPicPr/>
          <p:nvPr/>
        </p:nvPicPr>
        <p:blipFill>
          <a:blip r:embed="rId4"/>
          <a:stretch/>
        </p:blipFill>
        <p:spPr>
          <a:xfrm>
            <a:off x="538200" y="2519280"/>
            <a:ext cx="4080960" cy="3060360"/>
          </a:xfrm>
          <a:prstGeom prst="rect">
            <a:avLst/>
          </a:prstGeom>
          <a:ln w="0">
            <a:noFill/>
          </a:ln>
        </p:spPr>
      </p:pic>
      <p:pic>
        <p:nvPicPr>
          <p:cNvPr id="208" name="Image 8202" descr=""/>
          <p:cNvPicPr/>
          <p:nvPr/>
        </p:nvPicPr>
        <p:blipFill>
          <a:blip r:embed="rId5"/>
          <a:stretch/>
        </p:blipFill>
        <p:spPr>
          <a:xfrm>
            <a:off x="4862520" y="2879640"/>
            <a:ext cx="4138200" cy="3103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5427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9" name="Shape 5427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30" name="Shape 5427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1" name="Shape 54276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32" name="Shape 54277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3" name="Shape 54278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4" name="Shape 54279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35" name="Image 5428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836" name="Image 5428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837" name="Image 5428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838" name="Image 5428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8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10.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40" name=""/>
          <p:cNvGraphicFramePr/>
          <p:nvPr/>
        </p:nvGraphicFramePr>
        <p:xfrm>
          <a:off x="3087720" y="1335240"/>
          <a:ext cx="2752200" cy="5400360"/>
        </p:xfrm>
        <a:graphic>
          <a:graphicData uri="http://schemas.openxmlformats.org/drawingml/2006/table">
            <a:tbl>
              <a:tblPr/>
              <a:tblGrid>
                <a:gridCol w="2752560"/>
              </a:tblGrid>
              <a:tr h="44604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5703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5812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6069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5515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5855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6179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5929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5999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5958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5597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6333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61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5753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Shape 5529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Shape 5529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43" name="Shape 5529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Shape 55300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45" name="Shape 55301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Shape 55302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7" name="Shape 55303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48" name="Image 55304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849" name="Image 55305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850" name="Image 55306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851" name="Image 55307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8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11.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53" name=""/>
          <p:cNvGraphicFramePr/>
          <p:nvPr/>
        </p:nvGraphicFramePr>
        <p:xfrm>
          <a:off x="3218040" y="1370160"/>
          <a:ext cx="2684160" cy="5366880"/>
        </p:xfrm>
        <a:graphic>
          <a:graphicData uri="http://schemas.openxmlformats.org/drawingml/2006/table">
            <a:tbl>
              <a:tblPr/>
              <a:tblGrid>
                <a:gridCol w="2684160"/>
              </a:tblGrid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6070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6000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5658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6021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5705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5459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5845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6366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5512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5421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61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5519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Shape 5632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5" name="Shape 5632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56" name="Shape 5632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7" name="Shape 5632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58" name="Shape 5632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59" name="Shape 5632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0" name="Shape 5632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1" name="Shape 5632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2" name="Shape 56329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63" name="Image 5633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864" name="Image 5633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865" name="Image 5633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866" name="Image 5633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867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868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JOKIN LEKUONA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Shape 5734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0" name="Shape 5734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71" name="Shape 5734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2" name="Shape 5734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3" name="Shape 5734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74" name="Shape 5735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5" name="Shape 5735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76" name="Shape 5735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77" name="Image 57353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878" name="Image 57354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879" name="Image 57355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880" name="Image 57356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8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12.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82" name=""/>
          <p:cNvGraphicFramePr/>
          <p:nvPr/>
        </p:nvGraphicFramePr>
        <p:xfrm>
          <a:off x="3192480" y="1335240"/>
          <a:ext cx="2795400" cy="5366880"/>
        </p:xfrm>
        <a:graphic>
          <a:graphicData uri="http://schemas.openxmlformats.org/drawingml/2006/table">
            <a:tbl>
              <a:tblPr/>
              <a:tblGrid>
                <a:gridCol w="2795400"/>
              </a:tblGrid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6074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5566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5878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5931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5822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5511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5821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61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6377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5836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Shape 5837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85" name="Shape 5837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Shape 5837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7" name="Shape 58373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88" name="Shape 58374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9" name="Shape 58375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0" name="Shape 58376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91" name="Image 58377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892" name="Image 58378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893" name="Image 58379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894" name="Image 58380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8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13.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896" name=""/>
          <p:cNvGraphicFramePr/>
          <p:nvPr/>
        </p:nvGraphicFramePr>
        <p:xfrm>
          <a:off x="3241800" y="1370160"/>
          <a:ext cx="2447640" cy="5366880"/>
        </p:xfrm>
        <a:graphic>
          <a:graphicData uri="http://schemas.openxmlformats.org/drawingml/2006/table">
            <a:tbl>
              <a:tblPr/>
              <a:tblGrid>
                <a:gridCol w="2447640"/>
              </a:tblGrid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6074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5566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5878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5931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5822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5511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5821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61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6377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5939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Shape 5939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899" name="Shape 5939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Shape 5939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1" name="Shape 59397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02" name="Shape 59398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3" name="Shape 59399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4" name="Shape 59400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05" name="Image 59401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906" name="Image 59402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907" name="Image 59403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908" name="Image 59404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90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14.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10" name=""/>
          <p:cNvGraphicFramePr/>
          <p:nvPr/>
        </p:nvGraphicFramePr>
        <p:xfrm>
          <a:off x="3119400" y="1467000"/>
          <a:ext cx="2752200" cy="4954320"/>
        </p:xfrm>
        <a:graphic>
          <a:graphicData uri="http://schemas.openxmlformats.org/drawingml/2006/table">
            <a:tbl>
              <a:tblPr/>
              <a:tblGrid>
                <a:gridCol w="2752560"/>
              </a:tblGrid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6279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5732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6092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5432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5598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6024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5706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5984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25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5731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1616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5688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Shape 6041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2" name="Shape 6041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13" name="Shape 6041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Shape 6042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5" name="Shape 6042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16" name="Shape 6042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7" name="Shape 6042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8" name="Shape 6042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9" name="Image 60425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920" name="Image 60426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921" name="Image 60427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922" name="Image 60428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9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15.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24" name=""/>
          <p:cNvGraphicFramePr/>
          <p:nvPr/>
        </p:nvGraphicFramePr>
        <p:xfrm>
          <a:off x="3300480" y="1395360"/>
          <a:ext cx="2633400" cy="4668480"/>
        </p:xfrm>
        <a:graphic>
          <a:graphicData uri="http://schemas.openxmlformats.org/drawingml/2006/table">
            <a:tbl>
              <a:tblPr/>
              <a:tblGrid>
                <a:gridCol w="263340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5748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5979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5612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5594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5648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5757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6204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5556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6107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6033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Shape 6144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Shape 6144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27" name="Shape 6144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Shape 6144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29" name="Shape 6144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30" name="Shape 6144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1" name="Shape 6144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2" name="Shape 6144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33" name="Image 61449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934" name="Image 61450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935" name="Image 61451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936" name="Image 61452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9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16.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38" name=""/>
          <p:cNvGraphicFramePr/>
          <p:nvPr/>
        </p:nvGraphicFramePr>
        <p:xfrm>
          <a:off x="3100320" y="1432080"/>
          <a:ext cx="2687400" cy="4668480"/>
        </p:xfrm>
        <a:graphic>
          <a:graphicData uri="http://schemas.openxmlformats.org/drawingml/2006/table">
            <a:tbl>
              <a:tblPr/>
              <a:tblGrid>
                <a:gridCol w="268740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6359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5711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5946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5949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5827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5725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5644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6301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5955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5755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5837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Shape 6246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0" name="Shape 6246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41" name="Shape 6246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2" name="Shape 6246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3" name="Shape 6246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44" name="Shape 6247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5" name="Shape 6247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6" name="Shape 6247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Shape 62473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48" name="Image 62474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949" name="Image 62475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950" name="Image 62476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951" name="Image 62477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952" name="PlaceHolder 1"/>
          <p:cNvSpPr>
            <a:spLocks noGrp="1"/>
          </p:cNvSpPr>
          <p:nvPr>
            <p:ph type="title"/>
          </p:nvPr>
        </p:nvSpPr>
        <p:spPr>
          <a:xfrm>
            <a:off x="457200" y="344520"/>
            <a:ext cx="8173800" cy="17395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AZPIKOORDINATZAILEA</a:t>
            </a:r>
            <a:br>
              <a:rPr sz="5400"/>
            </a:br>
            <a:r>
              <a:rPr b="0" lang="es-ES" sz="5400" spc="-1" strike="noStrike">
                <a:solidFill>
                  <a:srgbClr val="000000"/>
                </a:solidFill>
                <a:latin typeface="Cambria"/>
                <a:ea typeface="Arial Unicode MS"/>
              </a:rPr>
              <a:t>SUBCOORDINADORA</a:t>
            </a:r>
            <a:endParaRPr b="0" lang="en-GB" sz="5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53" name="PlaceHolder 2"/>
          <p:cNvSpPr>
            <a:spLocks noGrp="1"/>
          </p:cNvSpPr>
          <p:nvPr>
            <p:ph type="subTitle"/>
          </p:nvPr>
        </p:nvSpPr>
        <p:spPr>
          <a:xfrm>
            <a:off x="457200" y="2452680"/>
            <a:ext cx="8173800" cy="3617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343080" indent="-343080" algn="ctr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0000" spc="-1" strike="noStrike">
                <a:solidFill>
                  <a:srgbClr val="000000"/>
                </a:solidFill>
                <a:latin typeface="Cambria"/>
                <a:ea typeface="Arial Unicode MS"/>
              </a:rPr>
              <a:t>IRAIDE MENDOZA</a:t>
            </a:r>
            <a:endParaRPr b="0" lang="es-ES" sz="10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Shape 6348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5" name="Shape 63490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6" name="Shape 63491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7" name="Shape 63492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58" name="Shape 63493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9" name="Shape 63494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0" name="Shape 63495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61" name="Image 63496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962" name="Image 63497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963" name="Image 63498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964" name="Image 63499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9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17.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66" name=""/>
          <p:cNvGraphicFramePr/>
          <p:nvPr/>
        </p:nvGraphicFramePr>
        <p:xfrm>
          <a:off x="3373560" y="1467000"/>
          <a:ext cx="2450880" cy="4668480"/>
        </p:xfrm>
        <a:graphic>
          <a:graphicData uri="http://schemas.openxmlformats.org/drawingml/2006/table">
            <a:tbl>
              <a:tblPr/>
              <a:tblGrid>
                <a:gridCol w="245088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6009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5729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6385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5614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5660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5857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5790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5503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5517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5522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5441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age 9217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-1260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210" name="Shape 9218"/>
          <p:cNvSpPr/>
          <p:nvPr/>
        </p:nvSpPr>
        <p:spPr>
          <a:xfrm>
            <a:off x="431640" y="1455840"/>
            <a:ext cx="39952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Shape 9219"/>
          <p:cNvSpPr/>
          <p:nvPr/>
        </p:nvSpPr>
        <p:spPr>
          <a:xfrm>
            <a:off x="457200" y="2565360"/>
            <a:ext cx="39682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Shape 9220"/>
          <p:cNvSpPr/>
          <p:nvPr/>
        </p:nvSpPr>
        <p:spPr>
          <a:xfrm>
            <a:off x="4643280" y="1455840"/>
            <a:ext cx="39715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Shape 9221"/>
          <p:cNvSpPr/>
          <p:nvPr/>
        </p:nvSpPr>
        <p:spPr>
          <a:xfrm>
            <a:off x="4788000" y="255744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14" name="Image 9222" descr=""/>
          <p:cNvPicPr/>
          <p:nvPr/>
        </p:nvPicPr>
        <p:blipFill>
          <a:blip r:embed="rId2"/>
          <a:stretch/>
        </p:blipFill>
        <p:spPr>
          <a:xfrm>
            <a:off x="7397640" y="611964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215" name="Shape 9223"/>
          <p:cNvSpPr/>
          <p:nvPr/>
        </p:nvSpPr>
        <p:spPr>
          <a:xfrm>
            <a:off x="457200" y="720720"/>
            <a:ext cx="8640360" cy="4355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LEKUAK / LUGARES:</a:t>
            </a:r>
            <a:endParaRPr b="0" lang="es-ES" sz="4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 </a:t>
            </a:r>
            <a:r>
              <a:rPr b="0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Centro: Jose Luis Caso (Merkatuzar)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pic>
        <p:nvPicPr>
          <p:cNvPr id="216" name="Image 9224" descr=""/>
          <p:cNvPicPr/>
          <p:nvPr/>
        </p:nvPicPr>
        <p:blipFill>
          <a:blip r:embed="rId3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217" name="Image 9225" descr=""/>
          <p:cNvPicPr/>
          <p:nvPr/>
        </p:nvPicPr>
        <p:blipFill>
          <a:blip r:embed="rId4"/>
          <a:stretch/>
        </p:blipFill>
        <p:spPr>
          <a:xfrm>
            <a:off x="2111400" y="2049480"/>
            <a:ext cx="5447880" cy="389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Shape 64513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8" name="Shape 64514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69" name="Shape 64515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0" name="Shape 64516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1" name="Shape 64517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2" name="Shape 64518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3" name="Shape 64519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74" name="Image 6452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975" name="Image 6452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976" name="Image 6452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977" name="Image 6452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9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18.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79" name=""/>
          <p:cNvGraphicFramePr/>
          <p:nvPr/>
        </p:nvGraphicFramePr>
        <p:xfrm>
          <a:off x="3390840" y="1395360"/>
          <a:ext cx="2288880" cy="4668480"/>
        </p:xfrm>
        <a:graphic>
          <a:graphicData uri="http://schemas.openxmlformats.org/drawingml/2006/table">
            <a:tbl>
              <a:tblPr/>
              <a:tblGrid>
                <a:gridCol w="228888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6005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5619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5948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5547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5442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5937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5742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5744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5718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6132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Shape 65537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1" name="Shape 65538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82" name="Shape 65539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3" name="Shape 65540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4" name="Shape 65541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85" name="Shape 65542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6" name="Shape 65543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87" name="Shape 65544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88" name="Image 65545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989" name="Image 65546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990" name="Image 65547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991" name="Image 65548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99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19.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993" name=""/>
          <p:cNvGraphicFramePr/>
          <p:nvPr/>
        </p:nvGraphicFramePr>
        <p:xfrm>
          <a:off x="3192480" y="1395360"/>
          <a:ext cx="2450880" cy="4668480"/>
        </p:xfrm>
        <a:graphic>
          <a:graphicData uri="http://schemas.openxmlformats.org/drawingml/2006/table">
            <a:tbl>
              <a:tblPr/>
              <a:tblGrid>
                <a:gridCol w="245088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5546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5730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5786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5485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5980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5883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6058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5856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5498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5780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Shape 66561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5" name="Shape 66562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96" name="Shape 66563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7" name="Shape 66564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98" name="Shape 66565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999" name="Shape 6656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0" name="Shape 6656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1" name="Shape 6656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02" name="Image 66569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1003" name="Image 66570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1004" name="Image 66571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1005" name="Image 66572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10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20.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007" name=""/>
          <p:cNvGraphicFramePr/>
          <p:nvPr/>
        </p:nvGraphicFramePr>
        <p:xfrm>
          <a:off x="3300480" y="1563840"/>
          <a:ext cx="2450880" cy="4279680"/>
        </p:xfrm>
        <a:graphic>
          <a:graphicData uri="http://schemas.openxmlformats.org/drawingml/2006/table">
            <a:tbl>
              <a:tblPr/>
              <a:tblGrid>
                <a:gridCol w="245088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5925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6358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6299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5802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5994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5672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6124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5769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5933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5673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Shape 67585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09" name="Shape 67586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1010" name="Shape 67587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1" name="Shape 67588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2" name="Shape 67589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1013" name="Shape 67590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4" name="Shape 67591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5" name="Shape 67592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16" name="Image 67593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1017" name="Image 67594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1018" name="Image 67595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1019" name="Image 67596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sp>
        <p:nvSpPr>
          <p:cNvPr id="10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173800" cy="1087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ctr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GRUPO  21.  TALDEA</a:t>
            </a:r>
            <a:endParaRPr b="0" lang="en-GB" sz="6000" spc="-1" strike="noStrike">
              <a:solidFill>
                <a:srgbClr val="ffffff"/>
              </a:solidFill>
              <a:latin typeface="Arial"/>
            </a:endParaRPr>
          </a:p>
        </p:txBody>
      </p:sp>
      <p:graphicFrame>
        <p:nvGraphicFramePr>
          <p:cNvPr id="1021" name=""/>
          <p:cNvGraphicFramePr/>
          <p:nvPr/>
        </p:nvGraphicFramePr>
        <p:xfrm>
          <a:off x="3262320" y="1600200"/>
          <a:ext cx="2579400" cy="4279680"/>
        </p:xfrm>
        <a:graphic>
          <a:graphicData uri="http://schemas.openxmlformats.org/drawingml/2006/table">
            <a:tbl>
              <a:tblPr/>
              <a:tblGrid>
                <a:gridCol w="2579400"/>
              </a:tblGrid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ID ZENBAKIA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6287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5751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5765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5913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5524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5726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5724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5764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8880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5767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91680">
                <a:tc>
                  <a:txBody>
                    <a:bodyPr lIns="36000" rIns="36000" tIns="36000" bIns="36000" anchor="t">
                      <a:noAutofit/>
                    </a:bodyPr>
                    <a:p>
                      <a:pPr algn="ctr">
                        <a:lnSpc>
                          <a:spcPct val="8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None/>
                        <a:tabLst>
                          <a:tab algn="l" pos="0"/>
                        </a:tabLst>
                      </a:pPr>
                      <a:r>
                        <a:rPr b="1" lang="es-ES" sz="2400" spc="-1" strike="noStrike">
                          <a:solidFill>
                            <a:srgbClr val="000000"/>
                          </a:solidFill>
                          <a:latin typeface="Arial"/>
                          <a:ea typeface="Microsoft YaHei"/>
                        </a:rPr>
                        <a:t>5662</a:t>
                      </a:r>
                      <a:endParaRPr b="0" lang="es-ES" sz="2400" spc="-1" strike="noStrike">
                        <a:latin typeface="Arial"/>
                      </a:endParaRPr>
                    </a:p>
                  </a:txBody>
                  <a:tcPr anchor="t" marL="36000" marR="36000">
                    <a:lnL w="1440">
                      <a:solidFill>
                        <a:srgbClr val="000000"/>
                      </a:solidFill>
                    </a:lnL>
                    <a:lnR w="1440">
                      <a:solidFill>
                        <a:srgbClr val="000000"/>
                      </a:solidFill>
                    </a:lnR>
                    <a:lnT w="1440">
                      <a:solidFill>
                        <a:srgbClr val="000000"/>
                      </a:solidFill>
                    </a:lnT>
                    <a:lnB w="14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2" name="Image 68609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1023" name="Shape 68610"/>
          <p:cNvSpPr/>
          <p:nvPr/>
        </p:nvSpPr>
        <p:spPr>
          <a:xfrm>
            <a:off x="503280" y="3182760"/>
            <a:ext cx="3742920" cy="11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1024" name="Shape 68611"/>
          <p:cNvSpPr/>
          <p:nvPr/>
        </p:nvSpPr>
        <p:spPr>
          <a:xfrm>
            <a:off x="5184720" y="3205080"/>
            <a:ext cx="3671640" cy="113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12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s-ES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1025" name="Shape 68612"/>
          <p:cNvSpPr/>
          <p:nvPr/>
        </p:nvSpPr>
        <p:spPr>
          <a:xfrm>
            <a:off x="289080" y="3672000"/>
            <a:ext cx="4019040" cy="2303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Aurten lehen aldiz izena eman duzuen guztiei kontua sortu zaizue:</a:t>
            </a:r>
            <a:endParaRPr b="0" lang="es-ES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Izena ematerakoan sartutako informazioa ikusteko. </a:t>
            </a:r>
            <a:endParaRPr b="0" lang="es-ES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Taldearen argazkiak ikusi ahal izango dituzue.</a:t>
            </a:r>
            <a:endParaRPr b="0" lang="es-ES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Oraindik ez bazarete sartu, gazteria.errenteria.eus web orrialdean dagoen bideoa pausuak azaltzen zaizkizue.</a:t>
            </a:r>
            <a:endParaRPr b="0" lang="es-ES" sz="12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Edozein zalantza izanez gero, jarri harremanetan Gazteria departamentuarekin: 943449606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1026" name="Shape 68613"/>
          <p:cNvSpPr/>
          <p:nvPr/>
        </p:nvSpPr>
        <p:spPr>
          <a:xfrm>
            <a:off x="4608360" y="3672000"/>
            <a:ext cx="4292280" cy="251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Si este año es la primera vez que habéis hecho la inscripción, se os ha creado una cuenta:</a:t>
            </a:r>
            <a:endParaRPr b="0" lang="es-ES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Consultar los datos que distéis al hacer la inscripción.  </a:t>
            </a:r>
            <a:endParaRPr b="0" lang="es-ES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Las fotografías del grupo.</a:t>
            </a:r>
            <a:endParaRPr b="0" lang="es-ES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Si todavía no habéis entrado, lo podréis hacer a través de la página web gazteria.errenteria.eus siguiendo los pasos que aparecen en el vídeo.</a:t>
            </a:r>
            <a:endParaRPr b="0" lang="es-ES" sz="1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1200" spc="-1" strike="noStrike">
                <a:solidFill>
                  <a:srgbClr val="000000"/>
                </a:solidFill>
                <a:latin typeface="Cambria"/>
                <a:ea typeface="DejaVu Sans"/>
              </a:rPr>
              <a:t>Para cualquier duda, poneos en contacto con el Departamento de Juventud en el 943449606.</a:t>
            </a:r>
            <a:endParaRPr b="0" lang="es-ES" sz="1200" spc="-1" strike="noStrike">
              <a:latin typeface="Arial"/>
            </a:endParaRPr>
          </a:p>
        </p:txBody>
      </p:sp>
      <p:pic>
        <p:nvPicPr>
          <p:cNvPr id="1027" name="Image 68614" descr=""/>
          <p:cNvPicPr/>
          <p:nvPr/>
        </p:nvPicPr>
        <p:blipFill>
          <a:blip r:embed="rId2"/>
          <a:stretch/>
        </p:blipFill>
        <p:spPr>
          <a:xfrm>
            <a:off x="2890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1028" name="Image 68615" descr=""/>
          <p:cNvPicPr/>
          <p:nvPr/>
        </p:nvPicPr>
        <p:blipFill>
          <a:blip r:embed="rId3"/>
          <a:stretch/>
        </p:blipFill>
        <p:spPr>
          <a:xfrm>
            <a:off x="7326360" y="619272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1029" name="Shape 68616"/>
          <p:cNvSpPr/>
          <p:nvPr/>
        </p:nvSpPr>
        <p:spPr>
          <a:xfrm>
            <a:off x="4464000" y="3384360"/>
            <a:ext cx="1440" cy="2735280"/>
          </a:xfrm>
          <a:prstGeom prst="line">
            <a:avLst/>
          </a:prstGeom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030" name="Shape 68617"/>
          <p:cNvSpPr/>
          <p:nvPr/>
        </p:nvSpPr>
        <p:spPr>
          <a:xfrm>
            <a:off x="1644480" y="3095640"/>
            <a:ext cx="2663640" cy="52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2600" spc="-1" strike="noStrike">
                <a:solidFill>
                  <a:srgbClr val="000000"/>
                </a:solidFill>
                <a:latin typeface="Cambria"/>
                <a:ea typeface="DejaVu Sans"/>
              </a:rPr>
              <a:t>KONTUAN IZAN!</a:t>
            </a:r>
            <a:endParaRPr b="0" lang="es-ES" sz="2600" spc="-1" strike="noStrike">
              <a:latin typeface="Arial"/>
            </a:endParaRPr>
          </a:p>
        </p:txBody>
      </p:sp>
      <p:sp>
        <p:nvSpPr>
          <p:cNvPr id="1031" name="Shape 68618"/>
          <p:cNvSpPr/>
          <p:nvPr/>
        </p:nvSpPr>
        <p:spPr>
          <a:xfrm>
            <a:off x="4637160" y="3095640"/>
            <a:ext cx="3211200" cy="52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2600" spc="-1" strike="noStrike">
                <a:solidFill>
                  <a:srgbClr val="000000"/>
                </a:solidFill>
                <a:latin typeface="Cambria"/>
                <a:ea typeface="DejaVu Sans"/>
              </a:rPr>
              <a:t>¡TENED EN CUENTA!</a:t>
            </a:r>
            <a:endParaRPr b="0" lang="es-ES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Image 69633" descr=""/>
          <p:cNvPicPr/>
          <p:nvPr/>
        </p:nvPicPr>
        <p:blipFill>
          <a:blip r:embed="rId1"/>
          <a:srcRect l="24689" t="0" r="18309" b="0"/>
          <a:stretch/>
        </p:blipFill>
        <p:spPr>
          <a:xfrm rot="5400000">
            <a:off x="2287800" y="1080"/>
            <a:ext cx="6857640" cy="6857640"/>
          </a:xfrm>
          <a:prstGeom prst="rect">
            <a:avLst/>
          </a:prstGeom>
          <a:ln w="0">
            <a:noFill/>
          </a:ln>
        </p:spPr>
      </p:pic>
      <p:sp>
        <p:nvSpPr>
          <p:cNvPr id="1033" name="Shape 69634"/>
          <p:cNvSpPr/>
          <p:nvPr/>
        </p:nvSpPr>
        <p:spPr>
          <a:xfrm>
            <a:off x="0" y="4933800"/>
            <a:ext cx="9143640" cy="942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4" name="Shape 69635"/>
          <p:cNvSpPr/>
          <p:nvPr/>
        </p:nvSpPr>
        <p:spPr>
          <a:xfrm>
            <a:off x="1368360" y="2232000"/>
            <a:ext cx="6048000" cy="295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35" name="Image 69636" descr=""/>
          <p:cNvPicPr/>
          <p:nvPr/>
        </p:nvPicPr>
        <p:blipFill>
          <a:blip r:embed="rId2"/>
          <a:stretch/>
        </p:blipFill>
        <p:spPr>
          <a:xfrm>
            <a:off x="2519280" y="610380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1036" name="Shape 69637"/>
          <p:cNvSpPr/>
          <p:nvPr/>
        </p:nvSpPr>
        <p:spPr>
          <a:xfrm>
            <a:off x="5951520" y="4103640"/>
            <a:ext cx="247140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HANDIAK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037" name="Shape 69638"/>
          <p:cNvSpPr/>
          <p:nvPr/>
        </p:nvSpPr>
        <p:spPr>
          <a:xfrm>
            <a:off x="0" y="3200400"/>
            <a:ext cx="4176360" cy="248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UDAKO </a:t>
            </a:r>
            <a:endParaRPr b="0" lang="es-ES" sz="6000" spc="-1" strike="noStrike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6000" spc="-1" strike="noStrike">
                <a:solidFill>
                  <a:srgbClr val="000000"/>
                </a:solidFill>
                <a:latin typeface="Cambria"/>
                <a:ea typeface="Arial Unicode MS"/>
              </a:rPr>
              <a:t>OPORRAK</a:t>
            </a:r>
            <a:endParaRPr b="0" lang="es-ES" sz="6000" spc="-1" strike="noStrike">
              <a:latin typeface="Arial"/>
            </a:endParaRPr>
          </a:p>
        </p:txBody>
      </p:sp>
      <p:sp>
        <p:nvSpPr>
          <p:cNvPr id="1038" name="Shape 69639"/>
          <p:cNvSpPr/>
          <p:nvPr/>
        </p:nvSpPr>
        <p:spPr>
          <a:xfrm>
            <a:off x="6767640" y="3240000"/>
            <a:ext cx="158400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4000" spc="-1" strike="noStrike">
                <a:solidFill>
                  <a:srgbClr val="000000"/>
                </a:solidFill>
                <a:latin typeface="Cambria"/>
                <a:ea typeface="Arial Unicode MS"/>
              </a:rPr>
              <a:t>2024</a:t>
            </a:r>
            <a:endParaRPr b="0" lang="es-ES" sz="4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pic>
        <p:nvPicPr>
          <p:cNvPr id="1039" name="Image 69640" descr=""/>
          <p:cNvPicPr/>
          <p:nvPr/>
        </p:nvPicPr>
        <p:blipFill>
          <a:blip r:embed="rId3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1040" name="Image 69641" descr=""/>
          <p:cNvPicPr/>
          <p:nvPr/>
        </p:nvPicPr>
        <p:blipFill>
          <a:blip r:embed="rId4"/>
          <a:srcRect l="0" t="0" r="62038" b="0"/>
          <a:stretch/>
        </p:blipFill>
        <p:spPr>
          <a:xfrm>
            <a:off x="0" y="71280"/>
            <a:ext cx="2495160" cy="3422160"/>
          </a:xfrm>
          <a:prstGeom prst="rect">
            <a:avLst/>
          </a:prstGeom>
          <a:ln w="0">
            <a:noFill/>
          </a:ln>
        </p:spPr>
      </p:pic>
      <p:sp>
        <p:nvSpPr>
          <p:cNvPr id="1041" name="Shape 69642"/>
          <p:cNvSpPr/>
          <p:nvPr/>
        </p:nvSpPr>
        <p:spPr>
          <a:xfrm>
            <a:off x="4103640" y="216000"/>
            <a:ext cx="453528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3200" spc="-1" strike="noStrike">
                <a:solidFill>
                  <a:srgbClr val="000000"/>
                </a:solidFill>
                <a:latin typeface="Cambria"/>
                <a:ea typeface="Arial Unicode MS"/>
              </a:rPr>
              <a:t>gazteria.errenteria.eus</a:t>
            </a:r>
            <a:endParaRPr b="0" lang="es-ES" sz="3200" spc="-1" strike="noStrike">
              <a:latin typeface="Arial"/>
            </a:endParaRPr>
          </a:p>
        </p:txBody>
      </p:sp>
      <p:sp>
        <p:nvSpPr>
          <p:cNvPr id="1042" name="Shape 69643"/>
          <p:cNvSpPr/>
          <p:nvPr/>
        </p:nvSpPr>
        <p:spPr>
          <a:xfrm>
            <a:off x="4394160" y="946080"/>
            <a:ext cx="403200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3200" spc="-1" strike="noStrike">
                <a:solidFill>
                  <a:srgbClr val="000000"/>
                </a:solidFill>
                <a:latin typeface="Cambria"/>
                <a:ea typeface="Arial Unicode MS"/>
              </a:rPr>
              <a:t>Itziar: 644661175</a:t>
            </a:r>
            <a:endParaRPr b="0" lang="es-ES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 10241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sp>
        <p:nvSpPr>
          <p:cNvPr id="219" name="Shape 10242"/>
          <p:cNvSpPr/>
          <p:nvPr/>
        </p:nvSpPr>
        <p:spPr>
          <a:xfrm>
            <a:off x="360360" y="763560"/>
            <a:ext cx="3995280" cy="16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Shape 10243"/>
          <p:cNvSpPr/>
          <p:nvPr/>
        </p:nvSpPr>
        <p:spPr>
          <a:xfrm>
            <a:off x="360360" y="2160720"/>
            <a:ext cx="3952440" cy="327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1" name="Shape 10244"/>
          <p:cNvSpPr/>
          <p:nvPr/>
        </p:nvSpPr>
        <p:spPr>
          <a:xfrm>
            <a:off x="4667400" y="863640"/>
            <a:ext cx="3971520" cy="14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Shape 10245"/>
          <p:cNvSpPr/>
          <p:nvPr/>
        </p:nvSpPr>
        <p:spPr>
          <a:xfrm>
            <a:off x="4533840" y="144360"/>
            <a:ext cx="1440" cy="3889440"/>
          </a:xfrm>
          <a:prstGeom prst="line">
            <a:avLst/>
          </a:prstGeom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Shape 10246"/>
          <p:cNvSpPr/>
          <p:nvPr/>
        </p:nvSpPr>
        <p:spPr>
          <a:xfrm>
            <a:off x="4824360" y="2230560"/>
            <a:ext cx="3952440" cy="374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24" name="Image 10247" descr=""/>
          <p:cNvPicPr/>
          <p:nvPr/>
        </p:nvPicPr>
        <p:blipFill>
          <a:blip r:embed="rId2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sp>
        <p:nvSpPr>
          <p:cNvPr id="225" name="Shape 10248"/>
          <p:cNvSpPr/>
          <p:nvPr/>
        </p:nvSpPr>
        <p:spPr>
          <a:xfrm>
            <a:off x="289080" y="576360"/>
            <a:ext cx="4103280" cy="56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HELBURU OROKORRAK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26" name="Shape 10249"/>
          <p:cNvSpPr/>
          <p:nvPr/>
        </p:nvSpPr>
        <p:spPr>
          <a:xfrm>
            <a:off x="4751280" y="576360"/>
            <a:ext cx="408744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2800" spc="-1" strike="noStrike">
                <a:solidFill>
                  <a:srgbClr val="000000"/>
                </a:solidFill>
                <a:latin typeface="Cambria"/>
                <a:ea typeface="Arial Unicode MS"/>
              </a:rPr>
              <a:t>OBJETIVOS GENERALES</a:t>
            </a:r>
            <a:endParaRPr b="0" lang="es-ES" sz="2800" spc="-1" strike="noStrike">
              <a:latin typeface="Arial"/>
            </a:endParaRPr>
          </a:p>
        </p:txBody>
      </p:sp>
      <p:sp>
        <p:nvSpPr>
          <p:cNvPr id="227" name="Shape 10250"/>
          <p:cNvSpPr/>
          <p:nvPr/>
        </p:nvSpPr>
        <p:spPr>
          <a:xfrm>
            <a:off x="4751280" y="1152360"/>
            <a:ext cx="4247640" cy="355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Generar un espacio educativo y seguro para el tiempo libre en verano. 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Experiencias positivas en grupo.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Desarrollar relaciones tanto entre menores como con monitorado.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Favorecer el desarrollo individual desde el grupo de iguales.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Conocer los recursos del pueblo, así como los de los alrededores.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Utilizar el euskera de un modo normalizado.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28" name="Shape 10251"/>
          <p:cNvSpPr/>
          <p:nvPr/>
        </p:nvSpPr>
        <p:spPr>
          <a:xfrm>
            <a:off x="287280" y="1166760"/>
            <a:ext cx="4032000" cy="36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Udan aisialdirako esparru hezitzaile eta segurua sortzea.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Taldean esperientzia positiboak.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Haur zein begiraleekin, harremanak garatzea.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Berdinen taldetik abiaturik norbanakoaren nortasuna garatzea.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Herriko zein inguruko baliabideak ezagutzea.</a:t>
            </a:r>
            <a:endParaRPr b="0" lang="es-ES" sz="1800" spc="-1" strike="noStrike">
              <a:latin typeface="Arial"/>
            </a:endParaRPr>
          </a:p>
          <a:p>
            <a:pPr marL="210960" indent="-210960">
              <a:lnSpc>
                <a:spcPct val="114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0960"/>
                <a:tab algn="l" pos="658800"/>
                <a:tab algn="l" pos="1108080"/>
                <a:tab algn="l" pos="1557360"/>
                <a:tab algn="l" pos="2006640"/>
                <a:tab algn="l" pos="2455920"/>
                <a:tab algn="l" pos="2905200"/>
                <a:tab algn="l" pos="3354480"/>
                <a:tab algn="l" pos="3803760"/>
                <a:tab algn="l" pos="4253040"/>
                <a:tab algn="l" pos="4702320"/>
                <a:tab algn="l" pos="5151600"/>
                <a:tab algn="l" pos="5600880"/>
                <a:tab algn="l" pos="6049800"/>
                <a:tab algn="l" pos="6499080"/>
                <a:tab algn="l" pos="6948360"/>
                <a:tab algn="l" pos="7397640"/>
                <a:tab algn="l" pos="7846920"/>
                <a:tab algn="l" pos="8296200"/>
                <a:tab algn="l" pos="8745480"/>
                <a:tab algn="l" pos="91947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Euskara modu normalizatuan erabiltzea.</a:t>
            </a:r>
            <a:endParaRPr b="0" lang="es-ES" sz="1800" spc="-1" strike="noStrike">
              <a:latin typeface="Arial"/>
            </a:endParaRPr>
          </a:p>
        </p:txBody>
      </p:sp>
      <p:pic>
        <p:nvPicPr>
          <p:cNvPr id="229" name="Image 10252" descr=""/>
          <p:cNvPicPr/>
          <p:nvPr/>
        </p:nvPicPr>
        <p:blipFill>
          <a:blip r:embed="rId3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Image 11265" descr=""/>
          <p:cNvPicPr/>
          <p:nvPr/>
        </p:nvPicPr>
        <p:blipFill>
          <a:blip r:embed="rId1"/>
          <a:srcRect l="0" t="30856" r="0" b="0"/>
          <a:stretch/>
        </p:blipFill>
        <p:spPr>
          <a:xfrm>
            <a:off x="0" y="0"/>
            <a:ext cx="9143640" cy="3526920"/>
          </a:xfrm>
          <a:prstGeom prst="rect">
            <a:avLst/>
          </a:prstGeom>
          <a:ln w="0">
            <a:noFill/>
          </a:ln>
        </p:spPr>
      </p:pic>
      <p:sp>
        <p:nvSpPr>
          <p:cNvPr id="231" name="Shape 11266"/>
          <p:cNvSpPr/>
          <p:nvPr/>
        </p:nvSpPr>
        <p:spPr>
          <a:xfrm>
            <a:off x="503280" y="944640"/>
            <a:ext cx="39952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Shape 11267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33" name="Shape 11268"/>
          <p:cNvSpPr/>
          <p:nvPr/>
        </p:nvSpPr>
        <p:spPr>
          <a:xfrm>
            <a:off x="4643280" y="1455840"/>
            <a:ext cx="421272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Shape 11269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Shape 11270"/>
          <p:cNvSpPr/>
          <p:nvPr/>
        </p:nvSpPr>
        <p:spPr>
          <a:xfrm>
            <a:off x="4533840" y="3527280"/>
            <a:ext cx="1440" cy="1800360"/>
          </a:xfrm>
          <a:prstGeom prst="line">
            <a:avLst/>
          </a:prstGeom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Shape 11271"/>
          <p:cNvSpPr/>
          <p:nvPr/>
        </p:nvSpPr>
        <p:spPr>
          <a:xfrm>
            <a:off x="277920" y="194472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80000"/>
              </a:lnSpc>
              <a:spcBef>
                <a:spcPts val="5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5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5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5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37" name="Shape 11272"/>
          <p:cNvSpPr/>
          <p:nvPr/>
        </p:nvSpPr>
        <p:spPr>
          <a:xfrm>
            <a:off x="4751280" y="2087640"/>
            <a:ext cx="396036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>
              <a:lnSpc>
                <a:spcPct val="80000"/>
              </a:lnSpc>
              <a:spcBef>
                <a:spcPts val="5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80000"/>
              </a:lnSpc>
              <a:spcBef>
                <a:spcPts val="5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38" name="Shape 11273"/>
          <p:cNvSpPr/>
          <p:nvPr/>
        </p:nvSpPr>
        <p:spPr>
          <a:xfrm>
            <a:off x="4948200" y="1231920"/>
            <a:ext cx="3979440" cy="6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Shape 11274"/>
          <p:cNvSpPr/>
          <p:nvPr/>
        </p:nvSpPr>
        <p:spPr>
          <a:xfrm>
            <a:off x="4967280" y="3959280"/>
            <a:ext cx="3742920" cy="161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Igualdad, equidad y diversidad. </a:t>
            </a:r>
            <a:endParaRPr b="0" lang="es-E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Proactividad, proximidad, personalización, continuidad y prevención.</a:t>
            </a:r>
            <a:endParaRPr b="0" lang="es-ES" sz="1800" spc="-1" strike="noStrike">
              <a:latin typeface="Arial"/>
            </a:endParaRPr>
          </a:p>
        </p:txBody>
      </p:sp>
      <p:sp>
        <p:nvSpPr>
          <p:cNvPr id="240" name="Shape 11275"/>
          <p:cNvSpPr/>
          <p:nvPr/>
        </p:nvSpPr>
        <p:spPr>
          <a:xfrm>
            <a:off x="277920" y="3911760"/>
            <a:ext cx="3970080" cy="191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Berdintasuna, ekitatea eta aniztasuna.</a:t>
            </a:r>
            <a:r>
              <a:rPr b="0" i="1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 </a:t>
            </a:r>
            <a:endParaRPr b="0" lang="es-ES" sz="18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0" lang="es-ES" sz="1800" spc="-1" strike="noStrike">
                <a:solidFill>
                  <a:srgbClr val="000000"/>
                </a:solidFill>
                <a:latin typeface="Cambria"/>
                <a:ea typeface="Arial Unicode MS"/>
              </a:rPr>
              <a:t>Proaktibitatea, hurbiltasuna, pertsonalizazioa, jarraipena eta prebentzioa.</a:t>
            </a:r>
            <a:r>
              <a:rPr b="0" lang="es-ES" sz="2000" spc="-1" strike="noStrike">
                <a:solidFill>
                  <a:srgbClr val="000000"/>
                </a:solidFill>
                <a:latin typeface="Cambria"/>
                <a:ea typeface="Arial Unicode MS"/>
              </a:rPr>
              <a:t> 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241" name="Shape 11276"/>
          <p:cNvSpPr/>
          <p:nvPr/>
        </p:nvSpPr>
        <p:spPr>
          <a:xfrm>
            <a:off x="853920" y="3240000"/>
            <a:ext cx="375408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3600" spc="-1" strike="noStrike">
                <a:solidFill>
                  <a:srgbClr val="000000"/>
                </a:solidFill>
                <a:latin typeface="Cambria"/>
                <a:ea typeface="Arial Unicode MS"/>
              </a:rPr>
              <a:t>METODOLOGIA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42" name="Shape 11277"/>
          <p:cNvSpPr/>
          <p:nvPr/>
        </p:nvSpPr>
        <p:spPr>
          <a:xfrm>
            <a:off x="4933800" y="3240000"/>
            <a:ext cx="3633480" cy="63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3600" spc="-1" strike="noStrike">
                <a:solidFill>
                  <a:srgbClr val="000000"/>
                </a:solidFill>
                <a:latin typeface="Cambria"/>
                <a:ea typeface="Arial Unicode MS"/>
              </a:rPr>
              <a:t>METODOLOGÍA</a:t>
            </a:r>
            <a:endParaRPr b="0" lang="es-ES" sz="3600" spc="-1" strike="noStrike">
              <a:latin typeface="Arial"/>
            </a:endParaRPr>
          </a:p>
        </p:txBody>
      </p:sp>
      <p:pic>
        <p:nvPicPr>
          <p:cNvPr id="243" name="Image 11278" descr=""/>
          <p:cNvPicPr/>
          <p:nvPr/>
        </p:nvPicPr>
        <p:blipFill>
          <a:blip r:embed="rId2"/>
          <a:stretch/>
        </p:blipFill>
        <p:spPr>
          <a:xfrm>
            <a:off x="287280" y="590400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244" name="Image 11279" descr=""/>
          <p:cNvPicPr/>
          <p:nvPr/>
        </p:nvPicPr>
        <p:blipFill>
          <a:blip r:embed="rId3"/>
          <a:stretch/>
        </p:blipFill>
        <p:spPr>
          <a:xfrm>
            <a:off x="7397640" y="6119640"/>
            <a:ext cx="1456920" cy="44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12289"/>
          <p:cNvSpPr/>
          <p:nvPr/>
        </p:nvSpPr>
        <p:spPr>
          <a:xfrm>
            <a:off x="-79200" y="1368360"/>
            <a:ext cx="461448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Shape 12290"/>
          <p:cNvSpPr/>
          <p:nvPr/>
        </p:nvSpPr>
        <p:spPr>
          <a:xfrm>
            <a:off x="4572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341280" indent="-291960">
              <a:lnSpc>
                <a:spcPct val="100000"/>
              </a:lnSpc>
              <a:spcBef>
                <a:spcPts val="876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47" name="Shape 12291"/>
          <p:cNvSpPr/>
          <p:nvPr/>
        </p:nvSpPr>
        <p:spPr>
          <a:xfrm>
            <a:off x="4535640" y="1309680"/>
            <a:ext cx="4476240" cy="1142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Shape 12292"/>
          <p:cNvSpPr/>
          <p:nvPr/>
        </p:nvSpPr>
        <p:spPr>
          <a:xfrm>
            <a:off x="4788000" y="2565360"/>
            <a:ext cx="397008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Shape 12293"/>
          <p:cNvSpPr/>
          <p:nvPr/>
        </p:nvSpPr>
        <p:spPr>
          <a:xfrm>
            <a:off x="4532040" y="647640"/>
            <a:ext cx="1800" cy="3168360"/>
          </a:xfrm>
          <a:prstGeom prst="line">
            <a:avLst/>
          </a:prstGeom>
          <a:ln w="9360">
            <a:solidFill>
              <a:srgbClr val="4a7ebb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Shape 12294"/>
          <p:cNvSpPr/>
          <p:nvPr/>
        </p:nvSpPr>
        <p:spPr>
          <a:xfrm>
            <a:off x="468360" y="2492280"/>
            <a:ext cx="3971520" cy="356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51" name="Shape 12295"/>
          <p:cNvSpPr/>
          <p:nvPr/>
        </p:nvSpPr>
        <p:spPr>
          <a:xfrm>
            <a:off x="4788000" y="2260440"/>
            <a:ext cx="3971520" cy="379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  <a:p>
            <a:pPr marL="295200" indent="-291960">
              <a:lnSpc>
                <a:spcPct val="100000"/>
              </a:lnSpc>
              <a:spcBef>
                <a:spcPts val="675"/>
              </a:spcBef>
              <a:spcAft>
                <a:spcPts val="74"/>
              </a:spcAft>
              <a:buNone/>
              <a:tabLst>
                <a:tab algn="l" pos="0"/>
              </a:tabLst>
            </a:pPr>
            <a:endParaRPr b="0" lang="es-ES" sz="2400" spc="-1" strike="noStrike">
              <a:latin typeface="Arial"/>
            </a:endParaRPr>
          </a:p>
        </p:txBody>
      </p:sp>
      <p:sp>
        <p:nvSpPr>
          <p:cNvPr id="252" name="Shape 12296"/>
          <p:cNvSpPr/>
          <p:nvPr/>
        </p:nvSpPr>
        <p:spPr>
          <a:xfrm>
            <a:off x="368280" y="216000"/>
            <a:ext cx="3735000" cy="64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lang="es-ES" sz="3600" spc="-1" strike="noStrike">
                <a:solidFill>
                  <a:srgbClr val="000000"/>
                </a:solidFill>
                <a:latin typeface="Cambria"/>
                <a:ea typeface="Arial Unicode MS"/>
              </a:rPr>
              <a:t>PROGRAMAZIOA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53" name="Shape 12297"/>
          <p:cNvSpPr/>
          <p:nvPr/>
        </p:nvSpPr>
        <p:spPr>
          <a:xfrm>
            <a:off x="4802040" y="225360"/>
            <a:ext cx="3789000" cy="68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None/>
              <a:tabLst>
                <a:tab algn="l" pos="0"/>
              </a:tabLst>
            </a:pPr>
            <a:r>
              <a:rPr b="1" i="1" lang="es-ES" sz="3600" spc="-1" strike="noStrike">
                <a:solidFill>
                  <a:srgbClr val="000000"/>
                </a:solidFill>
                <a:latin typeface="Cambria"/>
                <a:ea typeface="Arial Unicode MS"/>
              </a:rPr>
              <a:t>PROGRAMACIÓN</a:t>
            </a:r>
            <a:endParaRPr b="0" lang="es-ES" sz="3600" spc="-1" strike="noStrike">
              <a:latin typeface="Arial"/>
            </a:endParaRPr>
          </a:p>
        </p:txBody>
      </p:sp>
      <p:sp>
        <p:nvSpPr>
          <p:cNvPr id="254" name="Shape 12298"/>
          <p:cNvSpPr/>
          <p:nvPr/>
        </p:nvSpPr>
        <p:spPr>
          <a:xfrm>
            <a:off x="216000" y="936720"/>
            <a:ext cx="4117680" cy="403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Aurkezpen eguna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Igerilekua 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Hondartza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Aiamendi-ra Irteera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Ur jolasak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Jolas eta egun tematikoak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Azken Festa  </a:t>
            </a:r>
            <a:endParaRPr b="0" lang="es-ES" sz="2400" spc="-1" strike="noStrike">
              <a:latin typeface="Arial"/>
            </a:endParaRPr>
          </a:p>
        </p:txBody>
      </p:sp>
      <p:sp>
        <p:nvSpPr>
          <p:cNvPr id="255" name="Shape 12299"/>
          <p:cNvSpPr/>
          <p:nvPr/>
        </p:nvSpPr>
        <p:spPr>
          <a:xfrm>
            <a:off x="4896000" y="912960"/>
            <a:ext cx="3920760" cy="391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Día de presentación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Piscina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Playa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Salida a Aiamendi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Juegos de Agua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Juegos y días temáticos</a:t>
            </a:r>
            <a:endParaRPr b="0" lang="es-ES" sz="2400" spc="-1" strike="noStrike">
              <a:latin typeface="Arial"/>
            </a:endParaRPr>
          </a:p>
          <a:p>
            <a:pPr marL="212760" indent="-212760">
              <a:lnSpc>
                <a:spcPct val="100000"/>
              </a:lnSpc>
              <a:spcBef>
                <a:spcPts val="74"/>
              </a:spcBef>
              <a:spcAft>
                <a:spcPts val="74"/>
              </a:spcAft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212760"/>
                <a:tab algn="l" pos="660240"/>
                <a:tab algn="l" pos="1109520"/>
                <a:tab algn="l" pos="1558800"/>
                <a:tab algn="l" pos="2008080"/>
                <a:tab algn="l" pos="2457360"/>
                <a:tab algn="l" pos="2906640"/>
                <a:tab algn="l" pos="3355920"/>
                <a:tab algn="l" pos="3805200"/>
                <a:tab algn="l" pos="4254480"/>
                <a:tab algn="l" pos="4703760"/>
                <a:tab algn="l" pos="5153040"/>
                <a:tab algn="l" pos="5602320"/>
                <a:tab algn="l" pos="6051600"/>
                <a:tab algn="l" pos="6500880"/>
                <a:tab algn="l" pos="6950160"/>
                <a:tab algn="l" pos="7399440"/>
                <a:tab algn="l" pos="7848720"/>
                <a:tab algn="l" pos="8298000"/>
                <a:tab algn="l" pos="8747280"/>
                <a:tab algn="l" pos="9196560"/>
                <a:tab algn="l" pos="9434520"/>
                <a:tab algn="l" pos="9883800"/>
                <a:tab algn="l" pos="10333080"/>
                <a:tab algn="l" pos="10782360"/>
              </a:tabLst>
            </a:pPr>
            <a:r>
              <a:rPr b="0" i="1" lang="es-ES" sz="2400" spc="-1" strike="noStrike">
                <a:solidFill>
                  <a:srgbClr val="000000"/>
                </a:solidFill>
                <a:latin typeface="Cambria"/>
                <a:ea typeface="Arial Unicode MS"/>
              </a:rPr>
              <a:t>Fiesta final</a:t>
            </a:r>
            <a:endParaRPr b="0" lang="es-ES" sz="2400" spc="-1" strike="noStrike">
              <a:latin typeface="Arial"/>
            </a:endParaRPr>
          </a:p>
        </p:txBody>
      </p:sp>
      <p:pic>
        <p:nvPicPr>
          <p:cNvPr id="256" name="Image 12300" descr=""/>
          <p:cNvPicPr/>
          <p:nvPr/>
        </p:nvPicPr>
        <p:blipFill>
          <a:blip r:embed="rId1"/>
          <a:srcRect l="0" t="43052" r="0" b="0"/>
          <a:stretch/>
        </p:blipFill>
        <p:spPr>
          <a:xfrm rot="10800000">
            <a:off x="-2880" y="3983040"/>
            <a:ext cx="9143640" cy="2890440"/>
          </a:xfrm>
          <a:prstGeom prst="rect">
            <a:avLst/>
          </a:prstGeom>
          <a:ln w="0">
            <a:noFill/>
          </a:ln>
        </p:spPr>
      </p:pic>
      <p:pic>
        <p:nvPicPr>
          <p:cNvPr id="257" name="Image 12301" descr=""/>
          <p:cNvPicPr/>
          <p:nvPr/>
        </p:nvPicPr>
        <p:blipFill>
          <a:blip r:embed="rId2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  <p:pic>
        <p:nvPicPr>
          <p:cNvPr id="258" name="Image 12302" descr=""/>
          <p:cNvPicPr/>
          <p:nvPr/>
        </p:nvPicPr>
        <p:blipFill>
          <a:blip r:embed="rId3"/>
          <a:stretch/>
        </p:blipFill>
        <p:spPr>
          <a:xfrm>
            <a:off x="7326360" y="6191280"/>
            <a:ext cx="1456920" cy="447480"/>
          </a:xfrm>
          <a:prstGeom prst="rect">
            <a:avLst/>
          </a:prstGeom>
          <a:ln w="0">
            <a:noFill/>
          </a:ln>
        </p:spPr>
      </p:pic>
      <p:pic>
        <p:nvPicPr>
          <p:cNvPr id="259" name="Image 12303" descr=""/>
          <p:cNvPicPr/>
          <p:nvPr/>
        </p:nvPicPr>
        <p:blipFill>
          <a:blip r:embed="rId4"/>
          <a:stretch/>
        </p:blipFill>
        <p:spPr>
          <a:xfrm>
            <a:off x="287280" y="5905440"/>
            <a:ext cx="1434600" cy="725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aa"/>
      </a:accent3>
      <a:accent4>
        <a:srgbClr val="dcdcdc"/>
      </a:accent4>
      <a:accent5>
        <a:srgbClr val="dbf1fa"/>
      </a:accent5>
      <a:accent6>
        <a:srgbClr val="4b9dca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LibreOffice/7.3.6.2$Windows_x86 LibreOffice_project/c28ca90fd6e1a19e189fc16c05f8f8924961e12e</Application>
  <AppVersion>15.0000</AppVersion>
  <Words>0</Words>
  <Paragraphs>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2015-06-03T08:08:00Z</dcterms:created>
  <dc:creator>BlueDeep</dc:creator>
  <dc:description/>
  <dc:language>es-ES</dc:language>
  <cp:lastModifiedBy>Aitziber Artola</cp:lastModifiedBy>
  <dcterms:modified xsi:type="dcterms:W3CDTF">2024-06-21T07:15:24Z</dcterms:modified>
  <cp:revision>115</cp:revision>
  <dc:subject/>
  <dc:title>2013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2</vt:i4>
  </property>
  <property fmtid="{D5CDD505-2E9C-101B-9397-08002B2CF9AE}" pid="3" name="Notes">
    <vt:i4>65</vt:i4>
  </property>
  <property fmtid="{D5CDD505-2E9C-101B-9397-08002B2CF9AE}" pid="4" name="Slides">
    <vt:i4>65</vt:i4>
  </property>
</Properties>
</file>