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53.jpeg" ContentType="image/jpeg"/>
  <Override PartName="/ppt/media/image50.wmf" ContentType="image/x-wmf"/>
  <Override PartName="/ppt/media/image1.jpeg" ContentType="image/jpeg"/>
  <Override PartName="/ppt/media/image28.png" ContentType="image/png"/>
  <Override PartName="/ppt/media/image17.jpeg" ContentType="image/jpeg"/>
  <Override PartName="/ppt/media/image3.png" ContentType="image/png"/>
  <Override PartName="/ppt/media/image38.png" ContentType="image/png"/>
  <Override PartName="/ppt/media/image60.wmf" ContentType="image/x-wmf"/>
  <Override PartName="/ppt/media/image2.jpeg" ContentType="image/jpeg"/>
  <Override PartName="/ppt/media/image6.jpeg" ContentType="image/jpeg"/>
  <Override PartName="/ppt/media/image58.jpeg" ContentType="image/jpeg"/>
  <Override PartName="/ppt/media/image4.png" ContentType="image/png"/>
  <Override PartName="/ppt/media/image7.png" ContentType="image/png"/>
  <Override PartName="/ppt/media/image5.jpeg" ContentType="image/jpeg"/>
  <Override PartName="/ppt/media/image11.png" ContentType="image/png"/>
  <Override PartName="/ppt/media/image8.jpeg" ContentType="image/jpeg"/>
  <Override PartName="/ppt/media/image9.jpeg" ContentType="image/jpeg"/>
  <Override PartName="/ppt/media/image10.png" ContentType="image/png"/>
  <Override PartName="/ppt/media/image29.jpeg" ContentType="image/jpeg"/>
  <Override PartName="/ppt/media/image88.wmf" ContentType="image/x-wmf"/>
  <Override PartName="/ppt/media/image76.png" ContentType="image/png"/>
  <Override PartName="/ppt/media/image12.jpeg" ContentType="image/jpeg"/>
  <Override PartName="/ppt/media/image86.png" ContentType="image/png"/>
  <Override PartName="/ppt/media/image13.jpeg" ContentType="image/jpeg"/>
  <Override PartName="/ppt/media/image80.jpeg" ContentType="image/jpeg"/>
  <Override PartName="/ppt/media/image19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8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png" ContentType="image/png"/>
  <Override PartName="/ppt/media/image24.jpeg" ContentType="image/jpeg"/>
  <Override PartName="/ppt/media/image25.png" ContentType="image/png"/>
  <Override PartName="/ppt/media/image36.jpeg" ContentType="image/jpeg"/>
  <Override PartName="/ppt/media/image26.jpeg" ContentType="image/jpeg"/>
  <Override PartName="/ppt/media/image49.wmf" ContentType="image/x-wmf"/>
  <Override PartName="/ppt/media/image27.jpeg" ContentType="image/jpeg"/>
  <Override PartName="/ppt/media/image47.png" ContentType="image/png"/>
  <Override PartName="/ppt/media/image59.wmf" ContentType="image/x-wmf"/>
  <Override PartName="/ppt/media/image30.png" ContentType="image/png"/>
  <Override PartName="/ppt/media/image41.jpeg" ContentType="image/jpeg"/>
  <Override PartName="/ppt/media/image31.jpeg" ContentType="image/jpeg"/>
  <Override PartName="/ppt/media/image42.png" ContentType="image/png"/>
  <Override PartName="/ppt/media/image54.wmf" ContentType="image/x-wmf"/>
  <Override PartName="/ppt/media/image32.png" ContentType="image/png"/>
  <Override PartName="/ppt/media/image44.wmf" ContentType="image/x-wmf"/>
  <Override PartName="/ppt/media/image33.jpeg" ContentType="image/jpeg"/>
  <Override PartName="/ppt/media/image74.wmf" ContentType="image/x-wmf"/>
  <Override PartName="/ppt/media/image62.png" ContentType="image/png"/>
  <Override PartName="/ppt/media/image34.jpeg" ContentType="image/jpeg"/>
  <Override PartName="/ppt/media/image35.png" ContentType="image/png"/>
  <Override PartName="/ppt/media/image37.jpeg" ContentType="image/jpeg"/>
  <Override PartName="/ppt/media/image39.jpeg" ContentType="image/jpeg"/>
  <Override PartName="/ppt/media/image40.wmf" ContentType="image/x-wmf"/>
  <Override PartName="/ppt/media/image43.jpeg" ContentType="image/jpeg"/>
  <Override PartName="/ppt/media/image45.wmf" ContentType="image/x-wmf"/>
  <Override PartName="/ppt/media/image48.jpeg" ContentType="image/jpeg"/>
  <Override PartName="/ppt/media/image46.jpeg" ContentType="image/jpeg"/>
  <Override PartName="/ppt/media/image51.jpeg" ContentType="image/jpeg"/>
  <Override PartName="/ppt/media/image52.png" ContentType="image/png"/>
  <Override PartName="/ppt/media/image64.wmf" ContentType="image/x-wmf"/>
  <Override PartName="/ppt/media/image55.wmf" ContentType="image/x-wmf"/>
  <Override PartName="/ppt/media/image56.jpeg" ContentType="image/jpeg"/>
  <Override PartName="/ppt/media/image57.png" ContentType="image/png"/>
  <Override PartName="/ppt/media/image69.wmf" ContentType="image/x-wmf"/>
  <Override PartName="/ppt/media/image61.jpeg" ContentType="image/jpeg"/>
  <Override PartName="/ppt/media/image63.jpeg" ContentType="image/jpeg"/>
  <Override PartName="/ppt/media/image65.wmf" ContentType="image/x-wmf"/>
  <Override PartName="/ppt/media/image66.jpeg" ContentType="image/jpeg"/>
  <Override PartName="/ppt/media/image67.png" ContentType="image/png"/>
  <Override PartName="/ppt/media/image79.wmf" ContentType="image/x-wmf"/>
  <Override PartName="/ppt/media/image68.jpeg" ContentType="image/jpeg"/>
  <Override PartName="/ppt/media/image70.wmf" ContentType="image/x-wmf"/>
  <Override PartName="/ppt/media/image71.jpeg" ContentType="image/jpeg"/>
  <Override PartName="/ppt/media/image72.png" ContentType="image/png"/>
  <Override PartName="/ppt/media/image84.wmf" ContentType="image/x-wmf"/>
  <Override PartName="/ppt/media/image73.jpeg" ContentType="image/jpeg"/>
  <Override PartName="/ppt/media/image75.jpeg" ContentType="image/jpeg"/>
  <Override PartName="/ppt/media/image77.jpeg" ContentType="image/jpeg"/>
  <Override PartName="/ppt/media/image78.wmf" ContentType="image/x-wmf"/>
  <Override PartName="/ppt/media/image81.png" ContentType="image/png"/>
  <Override PartName="/ppt/media/image82.jpeg" ContentType="image/jpeg"/>
  <Override PartName="/ppt/media/image83.wmf" ContentType="image/x-wmf"/>
  <Override PartName="/ppt/media/image85.jpeg" ContentType="image/jpeg"/>
  <Override PartName="/ppt/media/image87.jpeg" ContentType="image/jpeg"/>
  <Override PartName="/ppt/media/image89.wmf" ContentType="image/x-wmf"/>
  <Override PartName="/ppt/media/image90.jpeg" ContentType="image/jpeg"/>
  <Override PartName="/ppt/media/image91.png" ContentType="image/png"/>
  <Override PartName="/ppt/media/image92.jpeg" ContentType="image/jpeg"/>
  <Override PartName="/ppt/media/image93.jpeg" ContentType="image/jpeg"/>
  <Override PartName="/ppt/media/image94.jpeg" ContentType="image/jpeg"/>
  <Override PartName="/ppt/media/image95.png" ContentType="image/png"/>
  <Override PartName="/ppt/media/image9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Pulse para desplazar la diapositiva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219544E6-4912-448E-A859-4DF4181CDB4E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37" name="Shape 27650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5" name="Shape 36866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7" name="Shape 37890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9" name="Shape 38914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1" name="Shape 39938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3" name="Shape 40962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5" name="Shape 41986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7" name="Shape 43010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9" name="Shape 44034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1" name="Shape 45058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3" name="Shape 46082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39" name="Shape 28674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5" name="Shape 47106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7" name="Shape 48130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9" name="Shape 50178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1" name="Shape 29698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3" name="Shape 30722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5" name="Shape 31746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7" name="Shape 32770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9" name="Shape 33794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1" name="Shape 34818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3" name="Shape 35842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1028"/>
          <p:cNvSpPr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077560" cy="30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Segoe UI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Times New Roman"/>
                <a:ea typeface="Segoe UI"/>
              </a:rPr>
              <a:t>&lt;fecha/hora&gt;</a:t>
            </a:r>
            <a:endParaRPr b="0" lang="es-ES" sz="24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Pulse para editar el formato del texto de título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0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n-GB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Pulse para editar el formato del texto de título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image" Target="../media/image39.jpeg"/><Relationship Id="rId4" Type="http://schemas.openxmlformats.org/officeDocument/2006/relationships/image" Target="../media/image40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image" Target="../media/image43.jpeg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image" Target="../media/image48.jpeg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png"/><Relationship Id="rId3" Type="http://schemas.openxmlformats.org/officeDocument/2006/relationships/image" Target="../media/image53.jpeg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png"/><Relationship Id="rId3" Type="http://schemas.openxmlformats.org/officeDocument/2006/relationships/image" Target="../media/image58.jpeg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png"/><Relationship Id="rId3" Type="http://schemas.openxmlformats.org/officeDocument/2006/relationships/image" Target="../media/image63.jpeg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png"/><Relationship Id="rId3" Type="http://schemas.openxmlformats.org/officeDocument/2006/relationships/image" Target="../media/image68.jpeg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image" Target="../media/image72.png"/><Relationship Id="rId3" Type="http://schemas.openxmlformats.org/officeDocument/2006/relationships/image" Target="../media/image73.jpeg"/><Relationship Id="rId4" Type="http://schemas.openxmlformats.org/officeDocument/2006/relationships/image" Target="../media/image74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image" Target="../media/image76.png"/><Relationship Id="rId3" Type="http://schemas.openxmlformats.org/officeDocument/2006/relationships/image" Target="../media/image77.jpeg"/><Relationship Id="rId4" Type="http://schemas.openxmlformats.org/officeDocument/2006/relationships/image" Target="../media/image78.wmf"/><Relationship Id="rId5" Type="http://schemas.openxmlformats.org/officeDocument/2006/relationships/image" Target="../media/image79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0.jpeg"/><Relationship Id="rId2" Type="http://schemas.openxmlformats.org/officeDocument/2006/relationships/image" Target="../media/image81.png"/><Relationship Id="rId3" Type="http://schemas.openxmlformats.org/officeDocument/2006/relationships/image" Target="../media/image82.jpeg"/><Relationship Id="rId4" Type="http://schemas.openxmlformats.org/officeDocument/2006/relationships/image" Target="../media/image83.wmf"/><Relationship Id="rId5" Type="http://schemas.openxmlformats.org/officeDocument/2006/relationships/image" Target="../media/image84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image" Target="../media/image86.png"/><Relationship Id="rId3" Type="http://schemas.openxmlformats.org/officeDocument/2006/relationships/image" Target="../media/image87.jpeg"/><Relationship Id="rId4" Type="http://schemas.openxmlformats.org/officeDocument/2006/relationships/image" Target="../media/image88.wmf"/><Relationship Id="rId5" Type="http://schemas.openxmlformats.org/officeDocument/2006/relationships/image" Target="../media/image89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0.jpeg"/><Relationship Id="rId2" Type="http://schemas.openxmlformats.org/officeDocument/2006/relationships/image" Target="../media/image91.png"/><Relationship Id="rId3" Type="http://schemas.openxmlformats.org/officeDocument/2006/relationships/image" Target="../media/image92.jpe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93.jpeg"/><Relationship Id="rId2" Type="http://schemas.openxmlformats.org/officeDocument/2006/relationships/image" Target="../media/image94.jpe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4097" descr=""/>
          <p:cNvPicPr/>
          <p:nvPr/>
        </p:nvPicPr>
        <p:blipFill>
          <a:blip r:embed="rId1"/>
          <a:srcRect l="0" t="24691" r="0" b="18311"/>
          <a:stretch/>
        </p:blipFill>
        <p:spPr>
          <a:xfrm>
            <a:off x="2287440" y="1440"/>
            <a:ext cx="6857640" cy="6857640"/>
          </a:xfrm>
          <a:prstGeom prst="rect">
            <a:avLst/>
          </a:prstGeom>
          <a:ln w="0">
            <a:noFill/>
          </a:ln>
        </p:spPr>
      </p:pic>
      <p:sp>
        <p:nvSpPr>
          <p:cNvPr id="85" name="Shape 4098"/>
          <p:cNvSpPr/>
          <p:nvPr/>
        </p:nvSpPr>
        <p:spPr>
          <a:xfrm>
            <a:off x="0" y="4933800"/>
            <a:ext cx="914364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Shape 4099"/>
          <p:cNvSpPr/>
          <p:nvPr/>
        </p:nvSpPr>
        <p:spPr>
          <a:xfrm>
            <a:off x="1368360" y="2232000"/>
            <a:ext cx="6048000" cy="29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Image 4100" descr=""/>
          <p:cNvPicPr/>
          <p:nvPr/>
        </p:nvPicPr>
        <p:blipFill>
          <a:blip r:embed="rId2"/>
          <a:stretch/>
        </p:blipFill>
        <p:spPr>
          <a:xfrm>
            <a:off x="2519280" y="610380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88" name="Shape 4101"/>
          <p:cNvSpPr/>
          <p:nvPr/>
        </p:nvSpPr>
        <p:spPr>
          <a:xfrm>
            <a:off x="6191280" y="4103640"/>
            <a:ext cx="223164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4000" spc="-1" strike="noStrike">
                <a:solidFill>
                  <a:srgbClr val="000000"/>
                </a:solidFill>
                <a:latin typeface="Cambria"/>
                <a:ea typeface="Arial Unicode MS"/>
              </a:rPr>
              <a:t>TXIKIAK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89" name="Shape 4102"/>
          <p:cNvSpPr/>
          <p:nvPr/>
        </p:nvSpPr>
        <p:spPr>
          <a:xfrm>
            <a:off x="0" y="3200400"/>
            <a:ext cx="4176360" cy="24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6000" spc="-1" strike="noStrike">
                <a:solidFill>
                  <a:srgbClr val="000000"/>
                </a:solidFill>
                <a:latin typeface="Cambria"/>
                <a:ea typeface="Arial Unicode MS"/>
              </a:rPr>
              <a:t>UDAKO </a:t>
            </a:r>
            <a:endParaRPr b="0" lang="es-ES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6000" spc="-1" strike="noStrike">
                <a:solidFill>
                  <a:srgbClr val="000000"/>
                </a:solidFill>
                <a:latin typeface="Cambria"/>
                <a:ea typeface="Arial Unicode MS"/>
              </a:rPr>
              <a:t>OPORRAK</a:t>
            </a:r>
            <a:endParaRPr b="0" lang="es-ES" sz="6000" spc="-1" strike="noStrike">
              <a:latin typeface="Arial"/>
            </a:endParaRPr>
          </a:p>
        </p:txBody>
      </p:sp>
      <p:sp>
        <p:nvSpPr>
          <p:cNvPr id="90" name="Shape 4103"/>
          <p:cNvSpPr/>
          <p:nvPr/>
        </p:nvSpPr>
        <p:spPr>
          <a:xfrm>
            <a:off x="6767640" y="3240000"/>
            <a:ext cx="15840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4000" spc="-1" strike="noStrike">
                <a:solidFill>
                  <a:srgbClr val="000000"/>
                </a:solidFill>
                <a:latin typeface="Cambria"/>
                <a:ea typeface="Arial Unicode MS"/>
              </a:rPr>
              <a:t>2024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91" name="Image 4104" descr=""/>
          <p:cNvPicPr/>
          <p:nvPr/>
        </p:nvPicPr>
        <p:blipFill>
          <a:blip r:embed="rId3"/>
          <a:stretch/>
        </p:blipFill>
        <p:spPr>
          <a:xfrm>
            <a:off x="287280" y="590400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92" name="Image 4105" descr=""/>
          <p:cNvPicPr/>
          <p:nvPr/>
        </p:nvPicPr>
        <p:blipFill>
          <a:blip r:embed="rId4"/>
          <a:srcRect l="0" t="0" r="62038" b="0"/>
          <a:stretch/>
        </p:blipFill>
        <p:spPr>
          <a:xfrm>
            <a:off x="0" y="71280"/>
            <a:ext cx="2495160" cy="342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 13313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7044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186" name="Shape 13314"/>
          <p:cNvSpPr/>
          <p:nvPr/>
        </p:nvSpPr>
        <p:spPr>
          <a:xfrm>
            <a:off x="2548080" y="280656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87" name="Shape 13315"/>
          <p:cNvSpPr/>
          <p:nvPr/>
        </p:nvSpPr>
        <p:spPr>
          <a:xfrm>
            <a:off x="431640" y="1455840"/>
            <a:ext cx="39952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Shape 13316"/>
          <p:cNvSpPr/>
          <p:nvPr/>
        </p:nvSpPr>
        <p:spPr>
          <a:xfrm>
            <a:off x="4643280" y="145584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Shape 13317"/>
          <p:cNvSpPr/>
          <p:nvPr/>
        </p:nvSpPr>
        <p:spPr>
          <a:xfrm>
            <a:off x="3600360" y="792000"/>
            <a:ext cx="158400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TXIKIAK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190" name="Shape 13318"/>
          <p:cNvSpPr/>
          <p:nvPr/>
        </p:nvSpPr>
        <p:spPr>
          <a:xfrm>
            <a:off x="1079640" y="2519280"/>
            <a:ext cx="6479640" cy="20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  <a:tab algn="l" pos="439560"/>
                <a:tab algn="l" pos="888840"/>
                <a:tab algn="l" pos="1338120"/>
                <a:tab algn="l" pos="1787400"/>
                <a:tab algn="l" pos="2236680"/>
                <a:tab algn="l" pos="2685960"/>
                <a:tab algn="l" pos="3135240"/>
                <a:tab algn="l" pos="3584520"/>
                <a:tab algn="l" pos="4033800"/>
                <a:tab algn="l" pos="4483080"/>
                <a:tab algn="l" pos="4932360"/>
                <a:tab algn="l" pos="5381640"/>
                <a:tab algn="l" pos="5830920"/>
                <a:tab algn="l" pos="6280200"/>
                <a:tab algn="l" pos="6729480"/>
                <a:tab algn="l" pos="7178760"/>
                <a:tab algn="l" pos="7628040"/>
                <a:tab algn="l" pos="8077320"/>
                <a:tab algn="l" pos="8526600"/>
                <a:tab algn="l" pos="8975880"/>
                <a:tab algn="l" pos="89773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Agustinak: Nahia Arguilea</a:t>
            </a:r>
            <a:endParaRPr b="0" lang="es-ES" sz="3300" spc="-1" strike="noStrike"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  <a:tab algn="l" pos="439560"/>
                <a:tab algn="l" pos="888840"/>
                <a:tab algn="l" pos="1338120"/>
                <a:tab algn="l" pos="1787400"/>
                <a:tab algn="l" pos="2236680"/>
                <a:tab algn="l" pos="2685960"/>
                <a:tab algn="l" pos="3135240"/>
                <a:tab algn="l" pos="3584520"/>
                <a:tab algn="l" pos="4033800"/>
                <a:tab algn="l" pos="4483080"/>
                <a:tab algn="l" pos="4932360"/>
                <a:tab algn="l" pos="5381640"/>
                <a:tab algn="l" pos="5830920"/>
                <a:tab algn="l" pos="6280200"/>
                <a:tab algn="l" pos="6729480"/>
                <a:tab algn="l" pos="7178760"/>
                <a:tab algn="l" pos="7628040"/>
                <a:tab algn="l" pos="8077320"/>
                <a:tab algn="l" pos="8526600"/>
                <a:tab algn="l" pos="8975880"/>
                <a:tab algn="l" pos="89773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Beraun: Ainhoa Ansa</a:t>
            </a:r>
            <a:endParaRPr b="0" lang="es-ES" sz="3300" spc="-1" strike="noStrike"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  <a:tab algn="l" pos="439560"/>
                <a:tab algn="l" pos="888840"/>
                <a:tab algn="l" pos="1338120"/>
                <a:tab algn="l" pos="1787400"/>
                <a:tab algn="l" pos="2236680"/>
                <a:tab algn="l" pos="2685960"/>
                <a:tab algn="l" pos="3135240"/>
                <a:tab algn="l" pos="3584520"/>
                <a:tab algn="l" pos="4033800"/>
                <a:tab algn="l" pos="4483080"/>
                <a:tab algn="l" pos="4932360"/>
                <a:tab algn="l" pos="5381640"/>
                <a:tab algn="l" pos="5830920"/>
                <a:tab algn="l" pos="6280200"/>
                <a:tab algn="l" pos="6729480"/>
                <a:tab algn="l" pos="7178760"/>
                <a:tab algn="l" pos="7628040"/>
                <a:tab algn="l" pos="8077320"/>
                <a:tab algn="l" pos="8526600"/>
                <a:tab algn="l" pos="8975880"/>
                <a:tab algn="l" pos="89773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Erdigune: Leire Pedrera</a:t>
            </a:r>
            <a:endParaRPr b="0" lang="es-ES" sz="3300" spc="-1" strike="noStrike">
              <a:latin typeface="Arial"/>
            </a:endParaRPr>
          </a:p>
        </p:txBody>
      </p:sp>
      <p:pic>
        <p:nvPicPr>
          <p:cNvPr id="191" name="Image 13319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92" name="Image 13320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193" name="Shape 13321"/>
          <p:cNvSpPr/>
          <p:nvPr/>
        </p:nvSpPr>
        <p:spPr>
          <a:xfrm>
            <a:off x="503280" y="1511280"/>
            <a:ext cx="820692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Azpikoordinatzaileak / </a:t>
            </a: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Subcoordinadores/as</a:t>
            </a:r>
            <a:endParaRPr b="0" lang="es-ES" sz="3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 14337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7044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195" name="Shape 14338"/>
          <p:cNvSpPr/>
          <p:nvPr/>
        </p:nvSpPr>
        <p:spPr>
          <a:xfrm>
            <a:off x="2604960" y="299232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96" name="Shape 14339"/>
          <p:cNvSpPr/>
          <p:nvPr/>
        </p:nvSpPr>
        <p:spPr>
          <a:xfrm>
            <a:off x="431640" y="1455840"/>
            <a:ext cx="39952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Shape 14340"/>
          <p:cNvSpPr/>
          <p:nvPr/>
        </p:nvSpPr>
        <p:spPr>
          <a:xfrm>
            <a:off x="4471920" y="199872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Shape 14341"/>
          <p:cNvSpPr/>
          <p:nvPr/>
        </p:nvSpPr>
        <p:spPr>
          <a:xfrm>
            <a:off x="2700360" y="755640"/>
            <a:ext cx="3472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  1txanda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199" name="Shape 14342"/>
          <p:cNvSpPr/>
          <p:nvPr/>
        </p:nvSpPr>
        <p:spPr>
          <a:xfrm>
            <a:off x="1006560" y="2836800"/>
            <a:ext cx="6479640" cy="20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0" name="Image 14343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01" name="Image 14344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02" name="Shape 14345"/>
          <p:cNvSpPr/>
          <p:nvPr/>
        </p:nvSpPr>
        <p:spPr>
          <a:xfrm>
            <a:off x="539640" y="1550880"/>
            <a:ext cx="820692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AGUSTINAS</a:t>
            </a:r>
            <a:endParaRPr b="0" lang="es-ES" sz="3300" spc="-1" strike="noStrike">
              <a:latin typeface="Arial"/>
            </a:endParaRPr>
          </a:p>
        </p:txBody>
      </p:sp>
      <p:pic>
        <p:nvPicPr>
          <p:cNvPr id="203" name="Image 14346" descr=""/>
          <p:cNvPicPr/>
          <p:nvPr/>
        </p:nvPicPr>
        <p:blipFill>
          <a:blip r:embed="rId4"/>
          <a:stretch/>
        </p:blipFill>
        <p:spPr>
          <a:xfrm>
            <a:off x="3535200" y="3164040"/>
            <a:ext cx="2215800" cy="2491920"/>
          </a:xfrm>
          <a:prstGeom prst="rect">
            <a:avLst/>
          </a:prstGeom>
          <a:ln w="0">
            <a:noFill/>
          </a:ln>
        </p:spPr>
      </p:pic>
      <p:sp>
        <p:nvSpPr>
          <p:cNvPr id="204" name="Shape 14347"/>
          <p:cNvSpPr/>
          <p:nvPr/>
        </p:nvSpPr>
        <p:spPr>
          <a:xfrm>
            <a:off x="2963880" y="2719440"/>
            <a:ext cx="3193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1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LDE BAT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15361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0" y="384012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206" name="Shape 15362"/>
          <p:cNvSpPr/>
          <p:nvPr/>
        </p:nvSpPr>
        <p:spPr>
          <a:xfrm>
            <a:off x="2548080" y="280656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207" name="Shape 15363"/>
          <p:cNvSpPr/>
          <p:nvPr/>
        </p:nvSpPr>
        <p:spPr>
          <a:xfrm>
            <a:off x="395280" y="1550880"/>
            <a:ext cx="3193560" cy="97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2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TALDEA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08" name="Shape 15364"/>
          <p:cNvSpPr/>
          <p:nvPr/>
        </p:nvSpPr>
        <p:spPr>
          <a:xfrm>
            <a:off x="4643280" y="145584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3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09" name="Shape 15365"/>
          <p:cNvSpPr/>
          <p:nvPr/>
        </p:nvSpPr>
        <p:spPr>
          <a:xfrm>
            <a:off x="2700360" y="755640"/>
            <a:ext cx="3472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  1txanda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210" name="Shape 15366"/>
          <p:cNvSpPr/>
          <p:nvPr/>
        </p:nvSpPr>
        <p:spPr>
          <a:xfrm>
            <a:off x="1066680" y="2414520"/>
            <a:ext cx="6479640" cy="20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1" name="Image 15367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12" name="Image 15368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13" name="Shape 15369"/>
          <p:cNvSpPr/>
          <p:nvPr/>
        </p:nvSpPr>
        <p:spPr>
          <a:xfrm>
            <a:off x="774720" y="1401840"/>
            <a:ext cx="773712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BERAUN</a:t>
            </a:r>
            <a:endParaRPr b="0" lang="es-ES" sz="3300" spc="-1" strike="noStrike">
              <a:latin typeface="Arial"/>
            </a:endParaRPr>
          </a:p>
        </p:txBody>
      </p:sp>
      <p:pic>
        <p:nvPicPr>
          <p:cNvPr id="214" name="Image 15370" descr=""/>
          <p:cNvPicPr/>
          <p:nvPr/>
        </p:nvPicPr>
        <p:blipFill>
          <a:blip r:embed="rId4"/>
          <a:stretch/>
        </p:blipFill>
        <p:spPr>
          <a:xfrm>
            <a:off x="1724040" y="2471760"/>
            <a:ext cx="1265040" cy="2458800"/>
          </a:xfrm>
          <a:prstGeom prst="rect">
            <a:avLst/>
          </a:prstGeom>
          <a:ln w="0">
            <a:noFill/>
          </a:ln>
        </p:spPr>
      </p:pic>
      <p:pic>
        <p:nvPicPr>
          <p:cNvPr id="215" name="Image 15371" descr=""/>
          <p:cNvPicPr/>
          <p:nvPr/>
        </p:nvPicPr>
        <p:blipFill>
          <a:blip r:embed="rId5"/>
          <a:stretch/>
        </p:blipFill>
        <p:spPr>
          <a:xfrm>
            <a:off x="5673600" y="2479680"/>
            <a:ext cx="1274400" cy="261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 16385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0" y="384012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217" name="Shape 16386"/>
          <p:cNvSpPr/>
          <p:nvPr/>
        </p:nvSpPr>
        <p:spPr>
          <a:xfrm>
            <a:off x="2548080" y="280656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218" name="Shape 16387"/>
          <p:cNvSpPr/>
          <p:nvPr/>
        </p:nvSpPr>
        <p:spPr>
          <a:xfrm>
            <a:off x="231840" y="2381400"/>
            <a:ext cx="3195360" cy="97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4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LDE BAT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19" name="Shape 16388"/>
          <p:cNvSpPr/>
          <p:nvPr/>
        </p:nvSpPr>
        <p:spPr>
          <a:xfrm>
            <a:off x="4572000" y="144144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Shape 16389"/>
          <p:cNvSpPr/>
          <p:nvPr/>
        </p:nvSpPr>
        <p:spPr>
          <a:xfrm>
            <a:off x="2700360" y="755640"/>
            <a:ext cx="3472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  1txanda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221" name="Shape 16390"/>
          <p:cNvSpPr/>
          <p:nvPr/>
        </p:nvSpPr>
        <p:spPr>
          <a:xfrm>
            <a:off x="4738680" y="2198520"/>
            <a:ext cx="4038120" cy="5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Arial"/>
                <a:ea typeface="Arial Unicode MS"/>
              </a:rPr>
              <a:t>5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 TALDEA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222" name="Image 16391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23" name="Image 16392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24" name="Shape 16393"/>
          <p:cNvSpPr/>
          <p:nvPr/>
        </p:nvSpPr>
        <p:spPr>
          <a:xfrm>
            <a:off x="1498680" y="1461960"/>
            <a:ext cx="614628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ERDIGUNE</a:t>
            </a:r>
            <a:endParaRPr b="0" lang="es-ES" sz="3300" spc="-1" strike="noStrike">
              <a:latin typeface="Arial"/>
            </a:endParaRPr>
          </a:p>
        </p:txBody>
      </p:sp>
      <p:pic>
        <p:nvPicPr>
          <p:cNvPr id="225" name="Image 16394" descr=""/>
          <p:cNvPicPr/>
          <p:nvPr/>
        </p:nvPicPr>
        <p:blipFill>
          <a:blip r:embed="rId4"/>
          <a:stretch/>
        </p:blipFill>
        <p:spPr>
          <a:xfrm>
            <a:off x="6305400" y="2889360"/>
            <a:ext cx="1285560" cy="2349000"/>
          </a:xfrm>
          <a:prstGeom prst="rect">
            <a:avLst/>
          </a:prstGeom>
          <a:ln w="0">
            <a:noFill/>
          </a:ln>
        </p:spPr>
      </p:pic>
      <p:pic>
        <p:nvPicPr>
          <p:cNvPr id="226" name="Image 16395" descr=""/>
          <p:cNvPicPr/>
          <p:nvPr/>
        </p:nvPicPr>
        <p:blipFill>
          <a:blip r:embed="rId5"/>
          <a:stretch/>
        </p:blipFill>
        <p:spPr>
          <a:xfrm>
            <a:off x="1498680" y="2889360"/>
            <a:ext cx="1272960" cy="255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 17409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0" y="395928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228" name="Shape 17410"/>
          <p:cNvSpPr/>
          <p:nvPr/>
        </p:nvSpPr>
        <p:spPr>
          <a:xfrm>
            <a:off x="2548080" y="280656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229" name="Shape 17411"/>
          <p:cNvSpPr/>
          <p:nvPr/>
        </p:nvSpPr>
        <p:spPr>
          <a:xfrm>
            <a:off x="231840" y="2381400"/>
            <a:ext cx="3195360" cy="97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6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LDE BAT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30" name="Shape 17412"/>
          <p:cNvSpPr/>
          <p:nvPr/>
        </p:nvSpPr>
        <p:spPr>
          <a:xfrm>
            <a:off x="3508200" y="174312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Shape 17413"/>
          <p:cNvSpPr/>
          <p:nvPr/>
        </p:nvSpPr>
        <p:spPr>
          <a:xfrm>
            <a:off x="2700360" y="755640"/>
            <a:ext cx="3472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  1txanda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232" name="Shape 17414"/>
          <p:cNvSpPr/>
          <p:nvPr/>
        </p:nvSpPr>
        <p:spPr>
          <a:xfrm>
            <a:off x="4738680" y="2198520"/>
            <a:ext cx="4038120" cy="5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Arial"/>
                <a:ea typeface="Arial Unicode MS"/>
              </a:rPr>
              <a:t>7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 TALDEA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233" name="Image 17415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34" name="Image 17416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35" name="Shape 17417"/>
          <p:cNvSpPr/>
          <p:nvPr/>
        </p:nvSpPr>
        <p:spPr>
          <a:xfrm>
            <a:off x="1498680" y="1461960"/>
            <a:ext cx="614628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ERDIGUNE</a:t>
            </a:r>
            <a:endParaRPr b="0" lang="es-ES" sz="3300" spc="-1" strike="noStrike">
              <a:latin typeface="Arial"/>
            </a:endParaRPr>
          </a:p>
        </p:txBody>
      </p:sp>
      <p:pic>
        <p:nvPicPr>
          <p:cNvPr id="236" name="Image 17418" descr=""/>
          <p:cNvPicPr/>
          <p:nvPr/>
        </p:nvPicPr>
        <p:blipFill>
          <a:blip r:embed="rId4"/>
          <a:stretch/>
        </p:blipFill>
        <p:spPr>
          <a:xfrm>
            <a:off x="6281640" y="2936880"/>
            <a:ext cx="1490400" cy="2814120"/>
          </a:xfrm>
          <a:prstGeom prst="rect">
            <a:avLst/>
          </a:prstGeom>
          <a:ln w="0">
            <a:noFill/>
          </a:ln>
        </p:spPr>
      </p:pic>
      <p:pic>
        <p:nvPicPr>
          <p:cNvPr id="237" name="Image 17419" descr=""/>
          <p:cNvPicPr/>
          <p:nvPr/>
        </p:nvPicPr>
        <p:blipFill>
          <a:blip r:embed="rId5"/>
          <a:stretch/>
        </p:blipFill>
        <p:spPr>
          <a:xfrm rot="21540000">
            <a:off x="1150920" y="2859120"/>
            <a:ext cx="3644640" cy="739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 18433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0" y="384012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239" name="Shape 18434"/>
          <p:cNvSpPr/>
          <p:nvPr/>
        </p:nvSpPr>
        <p:spPr>
          <a:xfrm>
            <a:off x="2548080" y="280656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240" name="Shape 18435"/>
          <p:cNvSpPr/>
          <p:nvPr/>
        </p:nvSpPr>
        <p:spPr>
          <a:xfrm>
            <a:off x="231840" y="2381400"/>
            <a:ext cx="3195360" cy="97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8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LDE BAT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41" name="Shape 18436"/>
          <p:cNvSpPr/>
          <p:nvPr/>
        </p:nvSpPr>
        <p:spPr>
          <a:xfrm>
            <a:off x="4040280" y="214488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Shape 18437"/>
          <p:cNvSpPr/>
          <p:nvPr/>
        </p:nvSpPr>
        <p:spPr>
          <a:xfrm>
            <a:off x="2700360" y="755640"/>
            <a:ext cx="3472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  1txanda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243" name="Shape 18438"/>
          <p:cNvSpPr/>
          <p:nvPr/>
        </p:nvSpPr>
        <p:spPr>
          <a:xfrm>
            <a:off x="4738680" y="2198520"/>
            <a:ext cx="4038120" cy="5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Arial"/>
                <a:ea typeface="Arial Unicode MS"/>
              </a:rPr>
              <a:t>9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 TALDEA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244" name="Image 18439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45" name="Image 18440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46" name="Shape 18441"/>
          <p:cNvSpPr/>
          <p:nvPr/>
        </p:nvSpPr>
        <p:spPr>
          <a:xfrm>
            <a:off x="1498680" y="1461960"/>
            <a:ext cx="614628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ERDIGUNE</a:t>
            </a:r>
            <a:endParaRPr b="0" lang="es-ES" sz="3300" spc="-1" strike="noStrike">
              <a:latin typeface="Arial"/>
            </a:endParaRPr>
          </a:p>
        </p:txBody>
      </p:sp>
      <p:pic>
        <p:nvPicPr>
          <p:cNvPr id="247" name="Image 18442" descr=""/>
          <p:cNvPicPr/>
          <p:nvPr/>
        </p:nvPicPr>
        <p:blipFill>
          <a:blip r:embed="rId4"/>
          <a:stretch/>
        </p:blipFill>
        <p:spPr>
          <a:xfrm>
            <a:off x="1528920" y="2919240"/>
            <a:ext cx="1320480" cy="2741400"/>
          </a:xfrm>
          <a:prstGeom prst="rect">
            <a:avLst/>
          </a:prstGeom>
          <a:ln w="0">
            <a:noFill/>
          </a:ln>
        </p:spPr>
      </p:pic>
      <p:pic>
        <p:nvPicPr>
          <p:cNvPr id="248" name="Image 18443" descr=""/>
          <p:cNvPicPr/>
          <p:nvPr/>
        </p:nvPicPr>
        <p:blipFill>
          <a:blip r:embed="rId5"/>
          <a:stretch/>
        </p:blipFill>
        <p:spPr>
          <a:xfrm>
            <a:off x="6281640" y="3002040"/>
            <a:ext cx="1363320" cy="259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 19457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7044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250" name="Shape 19458"/>
          <p:cNvSpPr/>
          <p:nvPr/>
        </p:nvSpPr>
        <p:spPr>
          <a:xfrm>
            <a:off x="2548080" y="280656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251" name="Shape 19459"/>
          <p:cNvSpPr/>
          <p:nvPr/>
        </p:nvSpPr>
        <p:spPr>
          <a:xfrm>
            <a:off x="431640" y="1455840"/>
            <a:ext cx="39952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Shape 19460"/>
          <p:cNvSpPr/>
          <p:nvPr/>
        </p:nvSpPr>
        <p:spPr>
          <a:xfrm>
            <a:off x="4471920" y="199872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Shape 19461"/>
          <p:cNvSpPr/>
          <p:nvPr/>
        </p:nvSpPr>
        <p:spPr>
          <a:xfrm>
            <a:off x="2700360" y="755640"/>
            <a:ext cx="3472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  2 txanda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254" name="Shape 19462"/>
          <p:cNvSpPr/>
          <p:nvPr/>
        </p:nvSpPr>
        <p:spPr>
          <a:xfrm>
            <a:off x="1006560" y="2836800"/>
            <a:ext cx="6479640" cy="20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5" name="Image 19463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56" name="Image 19464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57" name="Shape 19465"/>
          <p:cNvSpPr/>
          <p:nvPr/>
        </p:nvSpPr>
        <p:spPr>
          <a:xfrm>
            <a:off x="539640" y="1550880"/>
            <a:ext cx="820692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AGUSTINAS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258" name="Shape 19466"/>
          <p:cNvSpPr/>
          <p:nvPr/>
        </p:nvSpPr>
        <p:spPr>
          <a:xfrm>
            <a:off x="682560" y="2828880"/>
            <a:ext cx="3193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1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LDE BAT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259" name="Image 19467" descr=""/>
          <p:cNvPicPr/>
          <p:nvPr/>
        </p:nvPicPr>
        <p:blipFill>
          <a:blip r:embed="rId4"/>
          <a:stretch/>
        </p:blipFill>
        <p:spPr>
          <a:xfrm>
            <a:off x="1623960" y="3129120"/>
            <a:ext cx="1363320" cy="2182320"/>
          </a:xfrm>
          <a:prstGeom prst="rect">
            <a:avLst/>
          </a:prstGeom>
          <a:ln w="0">
            <a:noFill/>
          </a:ln>
        </p:spPr>
      </p:pic>
      <p:sp>
        <p:nvSpPr>
          <p:cNvPr id="260" name="Shape 19468"/>
          <p:cNvSpPr/>
          <p:nvPr/>
        </p:nvSpPr>
        <p:spPr>
          <a:xfrm>
            <a:off x="5025960" y="2795760"/>
            <a:ext cx="3193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2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LDE BAT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261" name="Image 19469" descr=""/>
          <p:cNvPicPr/>
          <p:nvPr/>
        </p:nvPicPr>
        <p:blipFill>
          <a:blip r:embed="rId5"/>
          <a:stretch/>
        </p:blipFill>
        <p:spPr>
          <a:xfrm>
            <a:off x="6157800" y="3087720"/>
            <a:ext cx="1328400" cy="235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 20481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0" y="384012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263" name="Shape 20482"/>
          <p:cNvSpPr/>
          <p:nvPr/>
        </p:nvSpPr>
        <p:spPr>
          <a:xfrm>
            <a:off x="2568600" y="280980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264" name="Shape 20483"/>
          <p:cNvSpPr/>
          <p:nvPr/>
        </p:nvSpPr>
        <p:spPr>
          <a:xfrm>
            <a:off x="395280" y="1550880"/>
            <a:ext cx="3193560" cy="97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3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65" name="Shape 20484"/>
          <p:cNvSpPr/>
          <p:nvPr/>
        </p:nvSpPr>
        <p:spPr>
          <a:xfrm>
            <a:off x="4643280" y="145584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4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66" name="Shape 20485"/>
          <p:cNvSpPr/>
          <p:nvPr/>
        </p:nvSpPr>
        <p:spPr>
          <a:xfrm>
            <a:off x="2700360" y="755640"/>
            <a:ext cx="3472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  2 txanda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267" name="Shape 20486"/>
          <p:cNvSpPr/>
          <p:nvPr/>
        </p:nvSpPr>
        <p:spPr>
          <a:xfrm>
            <a:off x="-671400" y="2736720"/>
            <a:ext cx="6479640" cy="20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8" name="Image 20487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69" name="Image 20488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70" name="Shape 20489"/>
          <p:cNvSpPr/>
          <p:nvPr/>
        </p:nvSpPr>
        <p:spPr>
          <a:xfrm>
            <a:off x="566640" y="1312920"/>
            <a:ext cx="773856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BERAUN</a:t>
            </a:r>
            <a:endParaRPr b="0" lang="es-ES" sz="3300" spc="-1" strike="noStrike">
              <a:latin typeface="Arial"/>
            </a:endParaRPr>
          </a:p>
        </p:txBody>
      </p:sp>
      <p:pic>
        <p:nvPicPr>
          <p:cNvPr id="271" name="Image 20490" descr=""/>
          <p:cNvPicPr/>
          <p:nvPr/>
        </p:nvPicPr>
        <p:blipFill>
          <a:blip r:embed="rId4"/>
          <a:stretch/>
        </p:blipFill>
        <p:spPr>
          <a:xfrm>
            <a:off x="6265800" y="2525760"/>
            <a:ext cx="1399680" cy="2642760"/>
          </a:xfrm>
          <a:prstGeom prst="rect">
            <a:avLst/>
          </a:prstGeom>
          <a:ln w="0">
            <a:noFill/>
          </a:ln>
        </p:spPr>
      </p:pic>
      <p:pic>
        <p:nvPicPr>
          <p:cNvPr id="272" name="Image 20491" descr=""/>
          <p:cNvPicPr/>
          <p:nvPr/>
        </p:nvPicPr>
        <p:blipFill>
          <a:blip r:embed="rId5"/>
          <a:stretch/>
        </p:blipFill>
        <p:spPr>
          <a:xfrm>
            <a:off x="1432080" y="2451240"/>
            <a:ext cx="1733040" cy="343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age 21505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0" y="384012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274" name="Shape 21506"/>
          <p:cNvSpPr/>
          <p:nvPr/>
        </p:nvSpPr>
        <p:spPr>
          <a:xfrm>
            <a:off x="2568600" y="280980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275" name="Shape 21507"/>
          <p:cNvSpPr/>
          <p:nvPr/>
        </p:nvSpPr>
        <p:spPr>
          <a:xfrm>
            <a:off x="2975040" y="1855800"/>
            <a:ext cx="3193560" cy="97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5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76" name="Shape 21508"/>
          <p:cNvSpPr/>
          <p:nvPr/>
        </p:nvSpPr>
        <p:spPr>
          <a:xfrm>
            <a:off x="2700360" y="755640"/>
            <a:ext cx="3472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  2 txanda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277" name="Shape 21509"/>
          <p:cNvSpPr/>
          <p:nvPr/>
        </p:nvSpPr>
        <p:spPr>
          <a:xfrm>
            <a:off x="1077840" y="2401920"/>
            <a:ext cx="6479640" cy="20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8" name="Image 21510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79" name="Image 21511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80" name="Shape 21512"/>
          <p:cNvSpPr/>
          <p:nvPr/>
        </p:nvSpPr>
        <p:spPr>
          <a:xfrm>
            <a:off x="703440" y="1341360"/>
            <a:ext cx="773712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BERAUN</a:t>
            </a:r>
            <a:endParaRPr b="0" lang="es-ES" sz="3300" spc="-1" strike="noStrike">
              <a:latin typeface="Arial"/>
            </a:endParaRPr>
          </a:p>
        </p:txBody>
      </p:sp>
      <p:pic>
        <p:nvPicPr>
          <p:cNvPr id="281" name="Image 21513" descr=""/>
          <p:cNvPicPr/>
          <p:nvPr/>
        </p:nvPicPr>
        <p:blipFill>
          <a:blip r:embed="rId4"/>
          <a:stretch/>
        </p:blipFill>
        <p:spPr>
          <a:xfrm>
            <a:off x="3780000" y="2711520"/>
            <a:ext cx="1469520" cy="277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 22529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0" y="384012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283" name="Shape 22530"/>
          <p:cNvSpPr/>
          <p:nvPr/>
        </p:nvSpPr>
        <p:spPr>
          <a:xfrm>
            <a:off x="2548080" y="280656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284" name="Shape 22531"/>
          <p:cNvSpPr/>
          <p:nvPr/>
        </p:nvSpPr>
        <p:spPr>
          <a:xfrm>
            <a:off x="231840" y="2381400"/>
            <a:ext cx="3195360" cy="97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6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LDE BAT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85" name="Shape 22532"/>
          <p:cNvSpPr/>
          <p:nvPr/>
        </p:nvSpPr>
        <p:spPr>
          <a:xfrm>
            <a:off x="3508200" y="174312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Shape 22533"/>
          <p:cNvSpPr/>
          <p:nvPr/>
        </p:nvSpPr>
        <p:spPr>
          <a:xfrm>
            <a:off x="2700360" y="755640"/>
            <a:ext cx="3472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  2 txanda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287" name="Shape 22534"/>
          <p:cNvSpPr/>
          <p:nvPr/>
        </p:nvSpPr>
        <p:spPr>
          <a:xfrm>
            <a:off x="4738680" y="2198520"/>
            <a:ext cx="4038120" cy="5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Arial"/>
                <a:ea typeface="Arial Unicode MS"/>
              </a:rPr>
              <a:t>7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 TALDEA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288" name="Image 22535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89" name="Image 22536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90" name="Shape 22537"/>
          <p:cNvSpPr/>
          <p:nvPr/>
        </p:nvSpPr>
        <p:spPr>
          <a:xfrm>
            <a:off x="1498680" y="1461960"/>
            <a:ext cx="614628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ERDIGUNE</a:t>
            </a:r>
            <a:endParaRPr b="0" lang="es-ES" sz="3300" spc="-1" strike="noStrike">
              <a:latin typeface="Arial"/>
            </a:endParaRPr>
          </a:p>
        </p:txBody>
      </p:sp>
      <p:pic>
        <p:nvPicPr>
          <p:cNvPr id="291" name="Image 22538" descr=""/>
          <p:cNvPicPr/>
          <p:nvPr/>
        </p:nvPicPr>
        <p:blipFill>
          <a:blip r:embed="rId4"/>
          <a:stretch/>
        </p:blipFill>
        <p:spPr>
          <a:xfrm>
            <a:off x="1301760" y="2886120"/>
            <a:ext cx="1398240" cy="2953800"/>
          </a:xfrm>
          <a:prstGeom prst="rect">
            <a:avLst/>
          </a:prstGeom>
          <a:ln w="0">
            <a:noFill/>
          </a:ln>
        </p:spPr>
      </p:pic>
      <p:pic>
        <p:nvPicPr>
          <p:cNvPr id="292" name="Image 22539" descr=""/>
          <p:cNvPicPr/>
          <p:nvPr/>
        </p:nvPicPr>
        <p:blipFill>
          <a:blip r:embed="rId5"/>
          <a:stretch/>
        </p:blipFill>
        <p:spPr>
          <a:xfrm>
            <a:off x="6259680" y="2940120"/>
            <a:ext cx="1442520" cy="272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5121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0"/>
            <a:ext cx="9143640" cy="3526920"/>
          </a:xfrm>
          <a:prstGeom prst="rect">
            <a:avLst/>
          </a:prstGeom>
          <a:ln w="0">
            <a:noFill/>
          </a:ln>
        </p:spPr>
      </p:pic>
      <p:sp>
        <p:nvSpPr>
          <p:cNvPr id="94" name="Shape 5122"/>
          <p:cNvSpPr/>
          <p:nvPr/>
        </p:nvSpPr>
        <p:spPr>
          <a:xfrm>
            <a:off x="431640" y="1455840"/>
            <a:ext cx="39952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Shape 5123"/>
          <p:cNvSpPr/>
          <p:nvPr/>
        </p:nvSpPr>
        <p:spPr>
          <a:xfrm>
            <a:off x="457200" y="2565360"/>
            <a:ext cx="39682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Shape 5124"/>
          <p:cNvSpPr/>
          <p:nvPr/>
        </p:nvSpPr>
        <p:spPr>
          <a:xfrm>
            <a:off x="4643280" y="145584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Shape 5125"/>
          <p:cNvSpPr/>
          <p:nvPr/>
        </p:nvSpPr>
        <p:spPr>
          <a:xfrm>
            <a:off x="4788000" y="255744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Image 5126" descr=""/>
          <p:cNvPicPr/>
          <p:nvPr/>
        </p:nvPicPr>
        <p:blipFill>
          <a:blip r:embed="rId2"/>
          <a:stretch/>
        </p:blipFill>
        <p:spPr>
          <a:xfrm>
            <a:off x="7397640" y="611964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99" name="Shape 5127"/>
          <p:cNvSpPr/>
          <p:nvPr/>
        </p:nvSpPr>
        <p:spPr>
          <a:xfrm>
            <a:off x="719280" y="2664000"/>
            <a:ext cx="864036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EGUTEGIA</a:t>
            </a:r>
            <a:r>
              <a:rPr b="1" i="1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 / CALENDARIO: 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200" spc="-1" strike="noStrike" u="sng">
                <a:solidFill>
                  <a:srgbClr val="000000"/>
                </a:solidFill>
                <a:uFillTx/>
                <a:latin typeface="Cambria"/>
                <a:ea typeface="Arial Unicode MS"/>
              </a:rPr>
              <a:t>1 txanda</a:t>
            </a:r>
            <a:r>
              <a:rPr b="0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: Ekainak 24 - Uztailak 5 </a:t>
            </a:r>
            <a:r>
              <a:rPr b="0" i="1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/ 24 de junio – 5 de julio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200" spc="-1" strike="noStrike" u="sng">
                <a:solidFill>
                  <a:srgbClr val="000000"/>
                </a:solidFill>
                <a:uFillTx/>
                <a:latin typeface="Cambria"/>
                <a:ea typeface="Arial Unicode MS"/>
              </a:rPr>
              <a:t>2 txanda</a:t>
            </a:r>
            <a:r>
              <a:rPr b="0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: Uztailak 8 - 19 </a:t>
            </a:r>
            <a:r>
              <a:rPr b="0" i="1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/ 8 – 19 de julio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ORDUTEGIA</a:t>
            </a:r>
            <a:r>
              <a:rPr b="1" i="1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 / HORARIO: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Astelehenetik ostiralera</a:t>
            </a:r>
            <a:r>
              <a:rPr b="0" i="1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 / De lunes a viernes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10:00 – 13:00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s-ES" sz="2200" spc="-1" strike="noStrike">
                <a:solidFill>
                  <a:srgbClr val="000000"/>
                </a:solidFill>
                <a:latin typeface="Cambria"/>
                <a:ea typeface="Arial Unicode MS"/>
              </a:rPr>
              <a:t>LEKUAK / LUGARES: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r>
              <a:rPr b="0" lang="es-ES" sz="2000" spc="-1" strike="noStrike">
                <a:solidFill>
                  <a:srgbClr val="000000"/>
                </a:solidFill>
                <a:latin typeface="Cambria"/>
                <a:ea typeface="Arial Unicode MS"/>
              </a:rPr>
              <a:t>Agustinak: Koldo Mitxelena Markola</a:t>
            </a:r>
            <a:endParaRPr b="0" lang="es-E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mbria"/>
                <a:ea typeface="Arial Unicode MS"/>
              </a:rPr>
              <a:t>Beraun: Bizarain Ikastetxea (Langaitz)</a:t>
            </a:r>
            <a:endParaRPr b="0" lang="es-E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mbria"/>
                <a:ea typeface="Arial Unicode MS"/>
              </a:rPr>
              <a:t>Centro: Jose Luis Caso (Merkatuzar)</a:t>
            </a:r>
            <a:endParaRPr b="0" lang="es-E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00" name="Image 5128" descr=""/>
          <p:cNvPicPr/>
          <p:nvPr/>
        </p:nvPicPr>
        <p:blipFill>
          <a:blip r:embed="rId3"/>
          <a:stretch/>
        </p:blipFill>
        <p:spPr>
          <a:xfrm>
            <a:off x="287280" y="5904000"/>
            <a:ext cx="1434600" cy="72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 23553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0" y="392256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294" name="Shape 23554"/>
          <p:cNvSpPr/>
          <p:nvPr/>
        </p:nvSpPr>
        <p:spPr>
          <a:xfrm>
            <a:off x="2548080" y="280656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295" name="Shape 23555"/>
          <p:cNvSpPr/>
          <p:nvPr/>
        </p:nvSpPr>
        <p:spPr>
          <a:xfrm>
            <a:off x="231840" y="2381400"/>
            <a:ext cx="3195360" cy="97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8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LDE BAT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96" name="Shape 23556"/>
          <p:cNvSpPr/>
          <p:nvPr/>
        </p:nvSpPr>
        <p:spPr>
          <a:xfrm>
            <a:off x="4040280" y="214488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Shape 23557"/>
          <p:cNvSpPr/>
          <p:nvPr/>
        </p:nvSpPr>
        <p:spPr>
          <a:xfrm>
            <a:off x="2700360" y="755640"/>
            <a:ext cx="3472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  2 txanda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298" name="Shape 23558"/>
          <p:cNvSpPr/>
          <p:nvPr/>
        </p:nvSpPr>
        <p:spPr>
          <a:xfrm>
            <a:off x="4738680" y="2198520"/>
            <a:ext cx="4038120" cy="5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Arial"/>
                <a:ea typeface="Arial Unicode MS"/>
              </a:rPr>
              <a:t>9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 TALDEA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299" name="Image 23559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300" name="Image 23560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301" name="Shape 23561"/>
          <p:cNvSpPr/>
          <p:nvPr/>
        </p:nvSpPr>
        <p:spPr>
          <a:xfrm>
            <a:off x="1498680" y="1461960"/>
            <a:ext cx="614628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ERDIGUNE</a:t>
            </a:r>
            <a:endParaRPr b="0" lang="es-ES" sz="3300" spc="-1" strike="noStrike">
              <a:latin typeface="Arial"/>
            </a:endParaRPr>
          </a:p>
        </p:txBody>
      </p:sp>
      <p:pic>
        <p:nvPicPr>
          <p:cNvPr id="302" name="Image 23562" descr=""/>
          <p:cNvPicPr/>
          <p:nvPr/>
        </p:nvPicPr>
        <p:blipFill>
          <a:blip r:embed="rId4"/>
          <a:stretch/>
        </p:blipFill>
        <p:spPr>
          <a:xfrm>
            <a:off x="1077840" y="2986200"/>
            <a:ext cx="1534680" cy="3155760"/>
          </a:xfrm>
          <a:prstGeom prst="rect">
            <a:avLst/>
          </a:prstGeom>
          <a:ln w="0">
            <a:noFill/>
          </a:ln>
        </p:spPr>
      </p:pic>
      <p:pic>
        <p:nvPicPr>
          <p:cNvPr id="303" name="Image 23563" descr=""/>
          <p:cNvPicPr/>
          <p:nvPr/>
        </p:nvPicPr>
        <p:blipFill>
          <a:blip r:embed="rId5"/>
          <a:stretch/>
        </p:blipFill>
        <p:spPr>
          <a:xfrm>
            <a:off x="6370560" y="2984400"/>
            <a:ext cx="1363320" cy="257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 24577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0" y="392256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305" name="Shape 24578"/>
          <p:cNvSpPr/>
          <p:nvPr/>
        </p:nvSpPr>
        <p:spPr>
          <a:xfrm>
            <a:off x="2538360" y="286560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306" name="Shape 24579"/>
          <p:cNvSpPr/>
          <p:nvPr/>
        </p:nvSpPr>
        <p:spPr>
          <a:xfrm>
            <a:off x="231840" y="2381400"/>
            <a:ext cx="3195360" cy="97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Calibri"/>
                <a:ea typeface="Arial Unicode MS"/>
              </a:rPr>
              <a:t>10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TALDEA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LDE BAT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307" name="Shape 24580"/>
          <p:cNvSpPr/>
          <p:nvPr/>
        </p:nvSpPr>
        <p:spPr>
          <a:xfrm>
            <a:off x="4029120" y="221292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Shape 24581"/>
          <p:cNvSpPr/>
          <p:nvPr/>
        </p:nvSpPr>
        <p:spPr>
          <a:xfrm>
            <a:off x="2700360" y="755640"/>
            <a:ext cx="3472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  2 txanda</a:t>
            </a:r>
            <a:endParaRPr b="0" lang="es-ES" sz="3300" spc="-1" strike="noStrike">
              <a:latin typeface="Arial"/>
            </a:endParaRPr>
          </a:p>
        </p:txBody>
      </p:sp>
      <p:sp>
        <p:nvSpPr>
          <p:cNvPr id="309" name="Shape 24582"/>
          <p:cNvSpPr/>
          <p:nvPr/>
        </p:nvSpPr>
        <p:spPr>
          <a:xfrm>
            <a:off x="4738680" y="2198520"/>
            <a:ext cx="4038120" cy="57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GRUPO </a:t>
            </a:r>
            <a:r>
              <a:rPr b="1" lang="es-ES" sz="4000" spc="-1" strike="noStrike">
                <a:solidFill>
                  <a:srgbClr val="000000"/>
                </a:solidFill>
                <a:latin typeface="Arial"/>
                <a:ea typeface="Arial Unicode MS"/>
              </a:rPr>
              <a:t>11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 Unicode MS"/>
              </a:rPr>
              <a:t> TALDEA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310" name="Image 24583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311" name="Image 24584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312" name="Shape 24585"/>
          <p:cNvSpPr/>
          <p:nvPr/>
        </p:nvSpPr>
        <p:spPr>
          <a:xfrm>
            <a:off x="1498680" y="1461960"/>
            <a:ext cx="6146280" cy="72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3300" spc="-1" strike="noStrike">
                <a:solidFill>
                  <a:srgbClr val="000000"/>
                </a:solidFill>
                <a:latin typeface="Calibri"/>
                <a:ea typeface="Arial Unicode MS"/>
              </a:rPr>
              <a:t>ERDIGUNE</a:t>
            </a:r>
            <a:endParaRPr b="0" lang="es-ES" sz="3300" spc="-1" strike="noStrike">
              <a:latin typeface="Arial"/>
            </a:endParaRPr>
          </a:p>
        </p:txBody>
      </p:sp>
      <p:pic>
        <p:nvPicPr>
          <p:cNvPr id="313" name="Image 24586" descr=""/>
          <p:cNvPicPr/>
          <p:nvPr/>
        </p:nvPicPr>
        <p:blipFill>
          <a:blip r:embed="rId4"/>
          <a:stretch/>
        </p:blipFill>
        <p:spPr>
          <a:xfrm>
            <a:off x="1120680" y="2809800"/>
            <a:ext cx="1614240" cy="3319200"/>
          </a:xfrm>
          <a:prstGeom prst="rect">
            <a:avLst/>
          </a:prstGeom>
          <a:ln w="0">
            <a:noFill/>
          </a:ln>
        </p:spPr>
      </p:pic>
      <p:pic>
        <p:nvPicPr>
          <p:cNvPr id="314" name="Image 24587" descr=""/>
          <p:cNvPicPr/>
          <p:nvPr/>
        </p:nvPicPr>
        <p:blipFill>
          <a:blip r:embed="rId5"/>
          <a:stretch/>
        </p:blipFill>
        <p:spPr>
          <a:xfrm>
            <a:off x="6280200" y="2954160"/>
            <a:ext cx="1472760" cy="298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age 25601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0"/>
            <a:ext cx="9143640" cy="3526920"/>
          </a:xfrm>
          <a:prstGeom prst="rect">
            <a:avLst/>
          </a:prstGeom>
          <a:ln w="0">
            <a:noFill/>
          </a:ln>
        </p:spPr>
      </p:pic>
      <p:sp>
        <p:nvSpPr>
          <p:cNvPr id="316" name="Shape 25602"/>
          <p:cNvSpPr/>
          <p:nvPr/>
        </p:nvSpPr>
        <p:spPr>
          <a:xfrm>
            <a:off x="503280" y="3182760"/>
            <a:ext cx="3742920" cy="11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317" name="Shape 25603"/>
          <p:cNvSpPr/>
          <p:nvPr/>
        </p:nvSpPr>
        <p:spPr>
          <a:xfrm>
            <a:off x="5184720" y="3205080"/>
            <a:ext cx="3671640" cy="11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b="0" lang="es-E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318" name="Shape 25604"/>
          <p:cNvSpPr/>
          <p:nvPr/>
        </p:nvSpPr>
        <p:spPr>
          <a:xfrm>
            <a:off x="289080" y="3672000"/>
            <a:ext cx="4019040" cy="23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pc="-1" strike="noStrike">
                <a:solidFill>
                  <a:srgbClr val="000000"/>
                </a:solidFill>
                <a:latin typeface="Cambria"/>
                <a:ea typeface="Microsoft YaHei"/>
              </a:rPr>
              <a:t>Aurten lehen aldiz izena eman duzuen guztiei kontua sortu zaizue:</a:t>
            </a:r>
            <a:endParaRPr b="0" lang="es-E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pc="-1" strike="noStrike">
                <a:solidFill>
                  <a:srgbClr val="000000"/>
                </a:solidFill>
                <a:latin typeface="Cambria"/>
                <a:ea typeface="Microsoft YaHei"/>
              </a:rPr>
              <a:t>Izena ematerakoan sartutako informazioa ikusteko. </a:t>
            </a:r>
            <a:endParaRPr b="0" lang="es-E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pc="-1" strike="noStrike">
                <a:solidFill>
                  <a:srgbClr val="000000"/>
                </a:solidFill>
                <a:latin typeface="Cambria"/>
                <a:ea typeface="Microsoft YaHei"/>
              </a:rPr>
              <a:t>Taldearen argazkiak ikusi ahal izango dituzue.</a:t>
            </a:r>
            <a:endParaRPr b="0" lang="es-E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pc="-1" strike="noStrike">
                <a:solidFill>
                  <a:srgbClr val="000000"/>
                </a:solidFill>
                <a:latin typeface="Cambria"/>
                <a:ea typeface="Microsoft YaHei"/>
              </a:rPr>
              <a:t>Oraindik ez bazarete sartu, gazteria.errenteria.eus web orrialdean dagoen bideoa pausuak azaltzen zaizkizue.</a:t>
            </a:r>
            <a:endParaRPr b="0" lang="es-E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200" spc="-1" strike="noStrike">
                <a:solidFill>
                  <a:srgbClr val="000000"/>
                </a:solidFill>
                <a:latin typeface="Cambria"/>
                <a:ea typeface="Microsoft YaHei"/>
              </a:rPr>
              <a:t>Edozein zalantza izanez gero, jarri harremanetan Gazteria departamentuarekin: 943449606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319" name="Shape 25605"/>
          <p:cNvSpPr/>
          <p:nvPr/>
        </p:nvSpPr>
        <p:spPr>
          <a:xfrm>
            <a:off x="4608360" y="3672000"/>
            <a:ext cx="4292280" cy="25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1200" spc="-1" strike="noStrike">
                <a:solidFill>
                  <a:srgbClr val="000000"/>
                </a:solidFill>
                <a:latin typeface="Cambria"/>
                <a:ea typeface="Microsoft YaHei"/>
              </a:rPr>
              <a:t>Si este año es la primera vez que habéis hecho la inscripción, se os ha creado una cuenta: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1200" spc="-1" strike="noStrike">
                <a:solidFill>
                  <a:srgbClr val="000000"/>
                </a:solidFill>
                <a:latin typeface="Cambria"/>
                <a:ea typeface="Microsoft YaHei"/>
              </a:rPr>
              <a:t>Consultar los datos que distéis al hacer la inscripción. 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1200" spc="-1" strike="noStrike">
                <a:solidFill>
                  <a:srgbClr val="000000"/>
                </a:solidFill>
                <a:latin typeface="Cambria"/>
                <a:ea typeface="Microsoft YaHei"/>
              </a:rPr>
              <a:t>Las fotografías del grupo.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1200" spc="-1" strike="noStrike">
                <a:solidFill>
                  <a:srgbClr val="000000"/>
                </a:solidFill>
                <a:latin typeface="Cambria"/>
                <a:ea typeface="Microsoft YaHei"/>
              </a:rPr>
              <a:t>Si todavía no habéis entrado, lo podréis hacer a través de la página web gazteria.errenteria.eus siguiendo los pasos que aparecen en el vídeo.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1200" spc="-1" strike="noStrike">
                <a:solidFill>
                  <a:srgbClr val="000000"/>
                </a:solidFill>
                <a:latin typeface="Cambria"/>
                <a:ea typeface="Microsoft YaHei"/>
              </a:rPr>
              <a:t>Para cualquier duda, poneos en contacto con el Departamento de Juventud en el 943449606.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320" name="Image 25606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321" name="Image 25607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322" name="Shape 25608"/>
          <p:cNvSpPr/>
          <p:nvPr/>
        </p:nvSpPr>
        <p:spPr>
          <a:xfrm>
            <a:off x="4464000" y="3384360"/>
            <a:ext cx="1440" cy="273528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Shape 25609"/>
          <p:cNvSpPr/>
          <p:nvPr/>
        </p:nvSpPr>
        <p:spPr>
          <a:xfrm>
            <a:off x="1644480" y="3095640"/>
            <a:ext cx="2663640" cy="5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2600" spc="-1" strike="noStrike">
                <a:solidFill>
                  <a:srgbClr val="000000"/>
                </a:solidFill>
                <a:latin typeface="Cambria"/>
                <a:ea typeface="Microsoft YaHei"/>
              </a:rPr>
              <a:t>KONTUAN IZAN!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324" name="Shape 25610"/>
          <p:cNvSpPr/>
          <p:nvPr/>
        </p:nvSpPr>
        <p:spPr>
          <a:xfrm>
            <a:off x="4637160" y="3095640"/>
            <a:ext cx="3211200" cy="5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s-ES" sz="2600" spc="-1" strike="noStrike">
                <a:solidFill>
                  <a:srgbClr val="000000"/>
                </a:solidFill>
                <a:latin typeface="Cambria"/>
                <a:ea typeface="Microsoft YaHei"/>
              </a:rPr>
              <a:t>¡TENED EN CUENTA!</a:t>
            </a:r>
            <a:endParaRPr b="0" lang="es-E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 26625" descr=""/>
          <p:cNvPicPr/>
          <p:nvPr/>
        </p:nvPicPr>
        <p:blipFill>
          <a:blip r:embed="rId1"/>
          <a:srcRect l="0" t="24691" r="0" b="18311"/>
          <a:stretch/>
        </p:blipFill>
        <p:spPr>
          <a:xfrm>
            <a:off x="2287440" y="1440"/>
            <a:ext cx="6857640" cy="6857640"/>
          </a:xfrm>
          <a:prstGeom prst="rect">
            <a:avLst/>
          </a:prstGeom>
          <a:ln w="0">
            <a:noFill/>
          </a:ln>
        </p:spPr>
      </p:pic>
      <p:sp>
        <p:nvSpPr>
          <p:cNvPr id="326" name="Shape 26626"/>
          <p:cNvSpPr/>
          <p:nvPr/>
        </p:nvSpPr>
        <p:spPr>
          <a:xfrm>
            <a:off x="0" y="4933800"/>
            <a:ext cx="914364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Shape 26627"/>
          <p:cNvSpPr/>
          <p:nvPr/>
        </p:nvSpPr>
        <p:spPr>
          <a:xfrm>
            <a:off x="1368360" y="2232000"/>
            <a:ext cx="6048000" cy="29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8" name="Image 26628" descr=""/>
          <p:cNvPicPr/>
          <p:nvPr/>
        </p:nvPicPr>
        <p:blipFill>
          <a:blip r:embed="rId2"/>
          <a:stretch/>
        </p:blipFill>
        <p:spPr>
          <a:xfrm>
            <a:off x="2519280" y="610380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329" name="Shape 26629"/>
          <p:cNvSpPr/>
          <p:nvPr/>
        </p:nvSpPr>
        <p:spPr>
          <a:xfrm>
            <a:off x="6191280" y="4103640"/>
            <a:ext cx="223164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4000" spc="-1" strike="noStrike">
                <a:solidFill>
                  <a:srgbClr val="000000"/>
                </a:solidFill>
                <a:latin typeface="Cambria"/>
                <a:ea typeface="Arial Unicode MS"/>
              </a:rPr>
              <a:t>TXIKIAK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330" name="Shape 26630"/>
          <p:cNvSpPr/>
          <p:nvPr/>
        </p:nvSpPr>
        <p:spPr>
          <a:xfrm>
            <a:off x="0" y="3200400"/>
            <a:ext cx="4176360" cy="24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6000" spc="-1" strike="noStrike">
                <a:solidFill>
                  <a:srgbClr val="000000"/>
                </a:solidFill>
                <a:latin typeface="Cambria"/>
                <a:ea typeface="Arial Unicode MS"/>
              </a:rPr>
              <a:t>UDAKO </a:t>
            </a:r>
            <a:endParaRPr b="0" lang="es-ES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6000" spc="-1" strike="noStrike">
                <a:solidFill>
                  <a:srgbClr val="000000"/>
                </a:solidFill>
                <a:latin typeface="Cambria"/>
                <a:ea typeface="Arial Unicode MS"/>
              </a:rPr>
              <a:t>OPORRAK</a:t>
            </a:r>
            <a:endParaRPr b="0" lang="es-ES" sz="6000" spc="-1" strike="noStrike">
              <a:latin typeface="Arial"/>
            </a:endParaRPr>
          </a:p>
        </p:txBody>
      </p:sp>
      <p:sp>
        <p:nvSpPr>
          <p:cNvPr id="331" name="Shape 26631"/>
          <p:cNvSpPr/>
          <p:nvPr/>
        </p:nvSpPr>
        <p:spPr>
          <a:xfrm>
            <a:off x="6767640" y="3240000"/>
            <a:ext cx="15840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4000" spc="-1" strike="noStrike">
                <a:solidFill>
                  <a:srgbClr val="000000"/>
                </a:solidFill>
                <a:latin typeface="Cambria"/>
                <a:ea typeface="Arial Unicode MS"/>
              </a:rPr>
              <a:t>2024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332" name="Image 26632" descr=""/>
          <p:cNvPicPr/>
          <p:nvPr/>
        </p:nvPicPr>
        <p:blipFill>
          <a:blip r:embed="rId3"/>
          <a:stretch/>
        </p:blipFill>
        <p:spPr>
          <a:xfrm>
            <a:off x="287280" y="590400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333" name="Image 26633" descr=""/>
          <p:cNvPicPr/>
          <p:nvPr/>
        </p:nvPicPr>
        <p:blipFill>
          <a:blip r:embed="rId4"/>
          <a:srcRect l="0" t="0" r="62038" b="0"/>
          <a:stretch/>
        </p:blipFill>
        <p:spPr>
          <a:xfrm>
            <a:off x="0" y="71280"/>
            <a:ext cx="2495160" cy="3422160"/>
          </a:xfrm>
          <a:prstGeom prst="rect">
            <a:avLst/>
          </a:prstGeom>
          <a:ln w="0">
            <a:noFill/>
          </a:ln>
        </p:spPr>
      </p:pic>
      <p:sp>
        <p:nvSpPr>
          <p:cNvPr id="334" name="Shape 26634"/>
          <p:cNvSpPr/>
          <p:nvPr/>
        </p:nvSpPr>
        <p:spPr>
          <a:xfrm>
            <a:off x="4103640" y="216000"/>
            <a:ext cx="453528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Cambria"/>
                <a:ea typeface="Arial Unicode MS"/>
              </a:rPr>
              <a:t>gazteria.errenteria.eus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335" name="Shape 26635"/>
          <p:cNvSpPr/>
          <p:nvPr/>
        </p:nvSpPr>
        <p:spPr>
          <a:xfrm>
            <a:off x="4103640" y="936720"/>
            <a:ext cx="403200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Cambria"/>
                <a:ea typeface="Arial Unicode MS"/>
              </a:rPr>
              <a:t>Xabier: 608804957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6145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-12600"/>
            <a:ext cx="9143640" cy="3526920"/>
          </a:xfrm>
          <a:prstGeom prst="rect">
            <a:avLst/>
          </a:prstGeom>
          <a:ln w="0">
            <a:noFill/>
          </a:ln>
        </p:spPr>
      </p:pic>
      <p:sp>
        <p:nvSpPr>
          <p:cNvPr id="102" name="Shape 6146"/>
          <p:cNvSpPr/>
          <p:nvPr/>
        </p:nvSpPr>
        <p:spPr>
          <a:xfrm>
            <a:off x="431640" y="1455840"/>
            <a:ext cx="39952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Shape 6147"/>
          <p:cNvSpPr/>
          <p:nvPr/>
        </p:nvSpPr>
        <p:spPr>
          <a:xfrm>
            <a:off x="457200" y="2565360"/>
            <a:ext cx="39682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Shape 6148"/>
          <p:cNvSpPr/>
          <p:nvPr/>
        </p:nvSpPr>
        <p:spPr>
          <a:xfrm>
            <a:off x="4643280" y="145584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Shape 6149"/>
          <p:cNvSpPr/>
          <p:nvPr/>
        </p:nvSpPr>
        <p:spPr>
          <a:xfrm>
            <a:off x="4788000" y="255744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Image 6150" descr=""/>
          <p:cNvPicPr/>
          <p:nvPr/>
        </p:nvPicPr>
        <p:blipFill>
          <a:blip r:embed="rId2"/>
          <a:stretch/>
        </p:blipFill>
        <p:spPr>
          <a:xfrm>
            <a:off x="7397640" y="611964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107" name="Shape 6151"/>
          <p:cNvSpPr/>
          <p:nvPr/>
        </p:nvSpPr>
        <p:spPr>
          <a:xfrm>
            <a:off x="457200" y="720720"/>
            <a:ext cx="864036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s-ES" sz="4000" spc="-1" strike="noStrike">
                <a:solidFill>
                  <a:srgbClr val="000000"/>
                </a:solidFill>
                <a:latin typeface="Cambria"/>
                <a:ea typeface="Arial Unicode MS"/>
              </a:rPr>
              <a:t>LEKUAK / LUGARES:</a:t>
            </a:r>
            <a:endParaRPr b="0" lang="es-ES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r>
              <a:rPr b="0" lang="es-ES" sz="2800" spc="-1" strike="noStrike">
                <a:solidFill>
                  <a:srgbClr val="000000"/>
                </a:solidFill>
                <a:latin typeface="Cambria"/>
                <a:ea typeface="Arial Unicode MS"/>
              </a:rPr>
              <a:t>Agustinak: Koldo Mitxelena Markola</a:t>
            </a: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08" name="Image 6152" descr=""/>
          <p:cNvPicPr/>
          <p:nvPr/>
        </p:nvPicPr>
        <p:blipFill>
          <a:blip r:embed="rId3"/>
          <a:stretch/>
        </p:blipFill>
        <p:spPr>
          <a:xfrm>
            <a:off x="287280" y="590400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09" name="Image 6153" descr=""/>
          <p:cNvPicPr/>
          <p:nvPr/>
        </p:nvPicPr>
        <p:blipFill>
          <a:blip r:embed="rId4"/>
          <a:srcRect l="30546" t="24390" r="32912" b="32594"/>
          <a:stretch/>
        </p:blipFill>
        <p:spPr>
          <a:xfrm>
            <a:off x="1722600" y="1979640"/>
            <a:ext cx="5758920" cy="383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 7169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-12600"/>
            <a:ext cx="9143640" cy="3526920"/>
          </a:xfrm>
          <a:prstGeom prst="rect">
            <a:avLst/>
          </a:prstGeom>
          <a:ln w="0">
            <a:noFill/>
          </a:ln>
        </p:spPr>
      </p:pic>
      <p:sp>
        <p:nvSpPr>
          <p:cNvPr id="111" name="Shape 7170"/>
          <p:cNvSpPr/>
          <p:nvPr/>
        </p:nvSpPr>
        <p:spPr>
          <a:xfrm>
            <a:off x="431640" y="1455840"/>
            <a:ext cx="39952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Shape 7171"/>
          <p:cNvSpPr/>
          <p:nvPr/>
        </p:nvSpPr>
        <p:spPr>
          <a:xfrm>
            <a:off x="457200" y="2565360"/>
            <a:ext cx="39682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Shape 7172"/>
          <p:cNvSpPr/>
          <p:nvPr/>
        </p:nvSpPr>
        <p:spPr>
          <a:xfrm>
            <a:off x="4643280" y="145584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Shape 7173"/>
          <p:cNvSpPr/>
          <p:nvPr/>
        </p:nvSpPr>
        <p:spPr>
          <a:xfrm>
            <a:off x="4788000" y="255744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5" name="Image 7174" descr=""/>
          <p:cNvPicPr/>
          <p:nvPr/>
        </p:nvPicPr>
        <p:blipFill>
          <a:blip r:embed="rId2"/>
          <a:stretch/>
        </p:blipFill>
        <p:spPr>
          <a:xfrm>
            <a:off x="7397640" y="611964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116" name="Shape 7175"/>
          <p:cNvSpPr/>
          <p:nvPr/>
        </p:nvSpPr>
        <p:spPr>
          <a:xfrm>
            <a:off x="457200" y="720720"/>
            <a:ext cx="864036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s-ES" sz="4000" spc="-1" strike="noStrike">
                <a:solidFill>
                  <a:srgbClr val="000000"/>
                </a:solidFill>
                <a:latin typeface="Cambria"/>
                <a:ea typeface="Arial Unicode MS"/>
              </a:rPr>
              <a:t>SARRERA / ENTRADA:</a:t>
            </a:r>
            <a:endParaRPr b="0" lang="es-ES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r>
              <a:rPr b="0" lang="es-ES" sz="2800" spc="-1" strike="noStrike">
                <a:solidFill>
                  <a:srgbClr val="000000"/>
                </a:solidFill>
                <a:latin typeface="Cambria"/>
                <a:ea typeface="Arial Unicode MS"/>
              </a:rPr>
              <a:t>Beraun: Bizarain Ikastetxea Lehen Hezkuntzako eraikina(Langaitz)</a:t>
            </a: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17" name="Image 7176" descr=""/>
          <p:cNvPicPr/>
          <p:nvPr/>
        </p:nvPicPr>
        <p:blipFill>
          <a:blip r:embed="rId3"/>
          <a:stretch/>
        </p:blipFill>
        <p:spPr>
          <a:xfrm>
            <a:off x="287280" y="590400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18" name="Image 7177" descr=""/>
          <p:cNvPicPr/>
          <p:nvPr/>
        </p:nvPicPr>
        <p:blipFill>
          <a:blip r:embed="rId4"/>
          <a:stretch/>
        </p:blipFill>
        <p:spPr>
          <a:xfrm>
            <a:off x="538200" y="2519280"/>
            <a:ext cx="4080960" cy="3060360"/>
          </a:xfrm>
          <a:prstGeom prst="rect">
            <a:avLst/>
          </a:prstGeom>
          <a:ln w="0">
            <a:noFill/>
          </a:ln>
        </p:spPr>
      </p:pic>
      <p:pic>
        <p:nvPicPr>
          <p:cNvPr id="119" name="Image 7178" descr=""/>
          <p:cNvPicPr/>
          <p:nvPr/>
        </p:nvPicPr>
        <p:blipFill>
          <a:blip r:embed="rId5"/>
          <a:stretch/>
        </p:blipFill>
        <p:spPr>
          <a:xfrm>
            <a:off x="4862520" y="2879640"/>
            <a:ext cx="4138200" cy="310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 8193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-12600"/>
            <a:ext cx="9143640" cy="3526920"/>
          </a:xfrm>
          <a:prstGeom prst="rect">
            <a:avLst/>
          </a:prstGeom>
          <a:ln w="0">
            <a:noFill/>
          </a:ln>
        </p:spPr>
      </p:pic>
      <p:sp>
        <p:nvSpPr>
          <p:cNvPr id="121" name="Shape 8194"/>
          <p:cNvSpPr/>
          <p:nvPr/>
        </p:nvSpPr>
        <p:spPr>
          <a:xfrm>
            <a:off x="431640" y="1455840"/>
            <a:ext cx="39952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Shape 8195"/>
          <p:cNvSpPr/>
          <p:nvPr/>
        </p:nvSpPr>
        <p:spPr>
          <a:xfrm>
            <a:off x="457200" y="2565360"/>
            <a:ext cx="39682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Shape 8196"/>
          <p:cNvSpPr/>
          <p:nvPr/>
        </p:nvSpPr>
        <p:spPr>
          <a:xfrm>
            <a:off x="4643280" y="145584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Shape 8197"/>
          <p:cNvSpPr/>
          <p:nvPr/>
        </p:nvSpPr>
        <p:spPr>
          <a:xfrm>
            <a:off x="4788000" y="255744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Image 8198" descr=""/>
          <p:cNvPicPr/>
          <p:nvPr/>
        </p:nvPicPr>
        <p:blipFill>
          <a:blip r:embed="rId2"/>
          <a:stretch/>
        </p:blipFill>
        <p:spPr>
          <a:xfrm>
            <a:off x="7397640" y="611964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126" name="Shape 8199"/>
          <p:cNvSpPr/>
          <p:nvPr/>
        </p:nvSpPr>
        <p:spPr>
          <a:xfrm>
            <a:off x="457200" y="720720"/>
            <a:ext cx="864036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s-ES" sz="4000" spc="-1" strike="noStrike">
                <a:solidFill>
                  <a:srgbClr val="000000"/>
                </a:solidFill>
                <a:latin typeface="Cambria"/>
                <a:ea typeface="Arial Unicode MS"/>
              </a:rPr>
              <a:t>LEKUAK / LUGARES:</a:t>
            </a:r>
            <a:endParaRPr b="0" lang="es-ES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r>
              <a:rPr b="0" lang="es-ES" sz="2800" spc="-1" strike="noStrike">
                <a:solidFill>
                  <a:srgbClr val="000000"/>
                </a:solidFill>
                <a:latin typeface="Cambria"/>
                <a:ea typeface="Arial Unicode MS"/>
              </a:rPr>
              <a:t>Centro: Jose Luis Caso (Merkatuzar)</a:t>
            </a: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27" name="Image 8200" descr=""/>
          <p:cNvPicPr/>
          <p:nvPr/>
        </p:nvPicPr>
        <p:blipFill>
          <a:blip r:embed="rId3"/>
          <a:stretch/>
        </p:blipFill>
        <p:spPr>
          <a:xfrm>
            <a:off x="287280" y="590400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28" name="Image 8201" descr=""/>
          <p:cNvPicPr/>
          <p:nvPr/>
        </p:nvPicPr>
        <p:blipFill>
          <a:blip r:embed="rId4"/>
          <a:stretch/>
        </p:blipFill>
        <p:spPr>
          <a:xfrm>
            <a:off x="2111400" y="2049480"/>
            <a:ext cx="5447880" cy="389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 9217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7044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130" name="Shape 9218"/>
          <p:cNvSpPr/>
          <p:nvPr/>
        </p:nvSpPr>
        <p:spPr>
          <a:xfrm>
            <a:off x="360360" y="763560"/>
            <a:ext cx="3995280" cy="16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Shape 9219"/>
          <p:cNvSpPr/>
          <p:nvPr/>
        </p:nvSpPr>
        <p:spPr>
          <a:xfrm>
            <a:off x="360360" y="2160720"/>
            <a:ext cx="3952440" cy="32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Shape 9220"/>
          <p:cNvSpPr/>
          <p:nvPr/>
        </p:nvSpPr>
        <p:spPr>
          <a:xfrm>
            <a:off x="4667400" y="863640"/>
            <a:ext cx="3971520" cy="14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Shape 9221"/>
          <p:cNvSpPr/>
          <p:nvPr/>
        </p:nvSpPr>
        <p:spPr>
          <a:xfrm>
            <a:off x="4533840" y="144360"/>
            <a:ext cx="1440" cy="388944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Shape 9222"/>
          <p:cNvSpPr/>
          <p:nvPr/>
        </p:nvSpPr>
        <p:spPr>
          <a:xfrm>
            <a:off x="4824360" y="2230560"/>
            <a:ext cx="3952440" cy="374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Image 9223" descr=""/>
          <p:cNvPicPr/>
          <p:nvPr/>
        </p:nvPicPr>
        <p:blipFill>
          <a:blip r:embed="rId2"/>
          <a:stretch/>
        </p:blipFill>
        <p:spPr>
          <a:xfrm>
            <a:off x="7326360" y="619128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136" name="Shape 9224"/>
          <p:cNvSpPr/>
          <p:nvPr/>
        </p:nvSpPr>
        <p:spPr>
          <a:xfrm>
            <a:off x="289080" y="576360"/>
            <a:ext cx="410328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000000"/>
                </a:solidFill>
                <a:latin typeface="Cambria"/>
                <a:ea typeface="Arial Unicode MS"/>
              </a:rPr>
              <a:t>HELBURU OROKORRAK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37" name="Shape 9225"/>
          <p:cNvSpPr/>
          <p:nvPr/>
        </p:nvSpPr>
        <p:spPr>
          <a:xfrm>
            <a:off x="4751280" y="576360"/>
            <a:ext cx="40874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s-ES" sz="2800" spc="-1" strike="noStrike">
                <a:solidFill>
                  <a:srgbClr val="000000"/>
                </a:solidFill>
                <a:latin typeface="Cambria"/>
                <a:ea typeface="Arial Unicode MS"/>
              </a:rPr>
              <a:t>OBJETIVOS GENERALES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38" name="Shape 9226"/>
          <p:cNvSpPr/>
          <p:nvPr/>
        </p:nvSpPr>
        <p:spPr>
          <a:xfrm>
            <a:off x="4751280" y="1152360"/>
            <a:ext cx="4247640" cy="355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Generar un espacio educativo y seguro para el tiempo libre en verano. </a:t>
            </a:r>
            <a:endParaRPr b="0" lang="es-ES" sz="1800" spc="-1" strike="noStrike">
              <a:latin typeface="Arial"/>
            </a:endParaRPr>
          </a:p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Experiencias positivas en grupo.</a:t>
            </a:r>
            <a:endParaRPr b="0" lang="es-ES" sz="1800" spc="-1" strike="noStrike">
              <a:latin typeface="Arial"/>
            </a:endParaRPr>
          </a:p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Desarrollar relaciones tanto entre menores como con monitorado</a:t>
            </a:r>
            <a:endParaRPr b="0" lang="es-ES" sz="1800" spc="-1" strike="noStrike">
              <a:latin typeface="Arial"/>
            </a:endParaRPr>
          </a:p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Favorecer el desarrollo individual desde el grupo de iguales.</a:t>
            </a:r>
            <a:endParaRPr b="0" lang="es-ES" sz="1800" spc="-1" strike="noStrike">
              <a:latin typeface="Arial"/>
            </a:endParaRPr>
          </a:p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Conocer los recursos del pueblo, así como los de los alrededores.</a:t>
            </a:r>
            <a:endParaRPr b="0" lang="es-ES" sz="1800" spc="-1" strike="noStrike">
              <a:latin typeface="Arial"/>
            </a:endParaRPr>
          </a:p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Utilizar el euskera de un modo normalizado.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39" name="Shape 9227"/>
          <p:cNvSpPr/>
          <p:nvPr/>
        </p:nvSpPr>
        <p:spPr>
          <a:xfrm>
            <a:off x="287280" y="1166760"/>
            <a:ext cx="403200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Udan aisialdirako esparru hezitzailea eta segurua izatea.</a:t>
            </a:r>
            <a:endParaRPr b="0" lang="es-ES" sz="1800" spc="-1" strike="noStrike">
              <a:latin typeface="Arial"/>
            </a:endParaRPr>
          </a:p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Taldean esperientzia positiboak.</a:t>
            </a:r>
            <a:endParaRPr b="0" lang="es-ES" sz="1800" spc="-1" strike="noStrike">
              <a:latin typeface="Arial"/>
            </a:endParaRPr>
          </a:p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Haur zein begiraleekin, harremanak garatzea.</a:t>
            </a:r>
            <a:endParaRPr b="0" lang="es-ES" sz="1800" spc="-1" strike="noStrike">
              <a:latin typeface="Arial"/>
            </a:endParaRPr>
          </a:p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Berdinen taldetik abiaturik norbanakoaren nortasuna garatzea.</a:t>
            </a:r>
            <a:endParaRPr b="0" lang="es-ES" sz="1800" spc="-1" strike="noStrike">
              <a:latin typeface="Arial"/>
            </a:endParaRPr>
          </a:p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Herriko zein inguruko baliabideak ezagutzea</a:t>
            </a:r>
            <a:endParaRPr b="0" lang="es-ES" sz="1800" spc="-1" strike="noStrike">
              <a:latin typeface="Arial"/>
            </a:endParaRPr>
          </a:p>
          <a:p>
            <a:pPr marL="206280" indent="-206280">
              <a:lnSpc>
                <a:spcPct val="114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6280"/>
                <a:tab algn="l" pos="654120"/>
                <a:tab algn="l" pos="1103400"/>
                <a:tab algn="l" pos="1552680"/>
                <a:tab algn="l" pos="2001960"/>
                <a:tab algn="l" pos="2451240"/>
                <a:tab algn="l" pos="2900520"/>
                <a:tab algn="l" pos="3349800"/>
                <a:tab algn="l" pos="3798720"/>
                <a:tab algn="l" pos="4248000"/>
                <a:tab algn="l" pos="4697280"/>
                <a:tab algn="l" pos="5146560"/>
                <a:tab algn="l" pos="5595840"/>
                <a:tab algn="l" pos="6045120"/>
                <a:tab algn="l" pos="6494400"/>
                <a:tab algn="l" pos="6943680"/>
                <a:tab algn="l" pos="7392960"/>
                <a:tab algn="l" pos="7842240"/>
                <a:tab algn="l" pos="8291520"/>
                <a:tab algn="l" pos="8740800"/>
                <a:tab algn="l" pos="919008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Euskara modu normalizatuan erabiltzea.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40" name="Image 9228" descr=""/>
          <p:cNvPicPr/>
          <p:nvPr/>
        </p:nvPicPr>
        <p:blipFill>
          <a:blip r:embed="rId3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 10241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0"/>
            <a:ext cx="9143640" cy="3526920"/>
          </a:xfrm>
          <a:prstGeom prst="rect">
            <a:avLst/>
          </a:prstGeom>
          <a:ln w="0">
            <a:noFill/>
          </a:ln>
        </p:spPr>
      </p:pic>
      <p:sp>
        <p:nvSpPr>
          <p:cNvPr id="142" name="Shape 10242"/>
          <p:cNvSpPr/>
          <p:nvPr/>
        </p:nvSpPr>
        <p:spPr>
          <a:xfrm>
            <a:off x="503280" y="944640"/>
            <a:ext cx="39952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Shape 10243"/>
          <p:cNvSpPr/>
          <p:nvPr/>
        </p:nvSpPr>
        <p:spPr>
          <a:xfrm>
            <a:off x="457200" y="25653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1280" indent="-28728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1280" indent="-28728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44" name="Shape 10244"/>
          <p:cNvSpPr/>
          <p:nvPr/>
        </p:nvSpPr>
        <p:spPr>
          <a:xfrm>
            <a:off x="4643280" y="1455840"/>
            <a:ext cx="42127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Shape 10245"/>
          <p:cNvSpPr/>
          <p:nvPr/>
        </p:nvSpPr>
        <p:spPr>
          <a:xfrm>
            <a:off x="4788000" y="25653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Shape 10246"/>
          <p:cNvSpPr/>
          <p:nvPr/>
        </p:nvSpPr>
        <p:spPr>
          <a:xfrm>
            <a:off x="4533840" y="3527280"/>
            <a:ext cx="1440" cy="180036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Shape 10247"/>
          <p:cNvSpPr/>
          <p:nvPr/>
        </p:nvSpPr>
        <p:spPr>
          <a:xfrm>
            <a:off x="277920" y="194472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8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48" name="Shape 10248"/>
          <p:cNvSpPr/>
          <p:nvPr/>
        </p:nvSpPr>
        <p:spPr>
          <a:xfrm>
            <a:off x="4751280" y="2087640"/>
            <a:ext cx="396036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8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49" name="Shape 10249"/>
          <p:cNvSpPr/>
          <p:nvPr/>
        </p:nvSpPr>
        <p:spPr>
          <a:xfrm>
            <a:off x="4948200" y="1231920"/>
            <a:ext cx="3979440" cy="6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Shape 10250"/>
          <p:cNvSpPr/>
          <p:nvPr/>
        </p:nvSpPr>
        <p:spPr>
          <a:xfrm>
            <a:off x="4967280" y="3959280"/>
            <a:ext cx="3742920" cy="16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Igualdad, equidad y diversidad.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Proactividad, proximidad, personalización, continuidad y prevención.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51" name="Shape 10251"/>
          <p:cNvSpPr/>
          <p:nvPr/>
        </p:nvSpPr>
        <p:spPr>
          <a:xfrm>
            <a:off x="277920" y="3911760"/>
            <a:ext cx="397008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Berdintasuna, ekitatea eta aniztasuna.</a:t>
            </a: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endParaRPr b="0" lang="es-ES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Proaktibitatea, hurbiltasuna, pertsonalizazioa, jarraipena eta prebentzioa.</a:t>
            </a:r>
            <a:r>
              <a:rPr b="0" lang="es-ES" sz="2000" spc="-1" strike="noStrike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152" name="Shape 10252"/>
          <p:cNvSpPr/>
          <p:nvPr/>
        </p:nvSpPr>
        <p:spPr>
          <a:xfrm>
            <a:off x="853920" y="3240000"/>
            <a:ext cx="375408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600" spc="-1" strike="noStrike">
                <a:solidFill>
                  <a:srgbClr val="000000"/>
                </a:solidFill>
                <a:latin typeface="Cambria"/>
                <a:ea typeface="Arial Unicode MS"/>
              </a:rPr>
              <a:t>METODOLOGIA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153" name="Shape 10253"/>
          <p:cNvSpPr/>
          <p:nvPr/>
        </p:nvSpPr>
        <p:spPr>
          <a:xfrm>
            <a:off x="4933800" y="3240000"/>
            <a:ext cx="3633480" cy="6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s-ES" sz="3600" spc="-1" strike="noStrike">
                <a:solidFill>
                  <a:srgbClr val="000000"/>
                </a:solidFill>
                <a:latin typeface="Cambria"/>
                <a:ea typeface="Arial Unicode MS"/>
              </a:rPr>
              <a:t>METODOLOGÍA</a:t>
            </a:r>
            <a:endParaRPr b="0" lang="es-ES" sz="3600" spc="-1" strike="noStrike">
              <a:latin typeface="Arial"/>
            </a:endParaRPr>
          </a:p>
        </p:txBody>
      </p:sp>
      <p:pic>
        <p:nvPicPr>
          <p:cNvPr id="154" name="Image 10254" descr=""/>
          <p:cNvPicPr/>
          <p:nvPr/>
        </p:nvPicPr>
        <p:blipFill>
          <a:blip r:embed="rId2"/>
          <a:stretch/>
        </p:blipFill>
        <p:spPr>
          <a:xfrm>
            <a:off x="287280" y="590400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55" name="Image 10255" descr=""/>
          <p:cNvPicPr/>
          <p:nvPr/>
        </p:nvPicPr>
        <p:blipFill>
          <a:blip r:embed="rId3"/>
          <a:stretch/>
        </p:blipFill>
        <p:spPr>
          <a:xfrm>
            <a:off x="7397640" y="6119640"/>
            <a:ext cx="1456920" cy="44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1265"/>
          <p:cNvSpPr/>
          <p:nvPr/>
        </p:nvSpPr>
        <p:spPr>
          <a:xfrm>
            <a:off x="-79200" y="1368360"/>
            <a:ext cx="46144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Shape 11266"/>
          <p:cNvSpPr/>
          <p:nvPr/>
        </p:nvSpPr>
        <p:spPr>
          <a:xfrm>
            <a:off x="457200" y="25653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1280" indent="-28728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1280" indent="-28728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58" name="Shape 11267"/>
          <p:cNvSpPr/>
          <p:nvPr/>
        </p:nvSpPr>
        <p:spPr>
          <a:xfrm>
            <a:off x="4535640" y="1309680"/>
            <a:ext cx="44762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Shape 11268"/>
          <p:cNvSpPr/>
          <p:nvPr/>
        </p:nvSpPr>
        <p:spPr>
          <a:xfrm>
            <a:off x="4788000" y="25653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Shape 11269"/>
          <p:cNvSpPr/>
          <p:nvPr/>
        </p:nvSpPr>
        <p:spPr>
          <a:xfrm>
            <a:off x="4532040" y="647640"/>
            <a:ext cx="1800" cy="316836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Shape 11270"/>
          <p:cNvSpPr/>
          <p:nvPr/>
        </p:nvSpPr>
        <p:spPr>
          <a:xfrm>
            <a:off x="468360" y="2492280"/>
            <a:ext cx="397152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95200" indent="-2872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295200" indent="-2872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295200" indent="-2872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62" name="Shape 11271"/>
          <p:cNvSpPr/>
          <p:nvPr/>
        </p:nvSpPr>
        <p:spPr>
          <a:xfrm>
            <a:off x="4788000" y="2260440"/>
            <a:ext cx="3971520" cy="379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95200" indent="-2872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295200" indent="-28728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63" name="Shape 11272"/>
          <p:cNvSpPr/>
          <p:nvPr/>
        </p:nvSpPr>
        <p:spPr>
          <a:xfrm>
            <a:off x="368280" y="216000"/>
            <a:ext cx="373500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3600" spc="-1" strike="noStrike">
                <a:solidFill>
                  <a:srgbClr val="000000"/>
                </a:solidFill>
                <a:latin typeface="Cambria"/>
                <a:ea typeface="Arial Unicode MS"/>
              </a:rPr>
              <a:t>PROGRAMAZIOA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164" name="Shape 11273"/>
          <p:cNvSpPr/>
          <p:nvPr/>
        </p:nvSpPr>
        <p:spPr>
          <a:xfrm>
            <a:off x="4802040" y="225360"/>
            <a:ext cx="3789000" cy="68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s-ES" sz="3600" spc="-1" strike="noStrike">
                <a:solidFill>
                  <a:srgbClr val="000000"/>
                </a:solidFill>
                <a:latin typeface="Cambria"/>
                <a:ea typeface="Arial Unicode MS"/>
              </a:rPr>
              <a:t>PROGRAMACIÓN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165" name="Shape 11274"/>
          <p:cNvSpPr/>
          <p:nvPr/>
        </p:nvSpPr>
        <p:spPr>
          <a:xfrm>
            <a:off x="216000" y="936720"/>
            <a:ext cx="4117680" cy="40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Aurkezpen eguna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Igerilekua 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Hondartza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Txikipark-era Irteera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Ur jolasak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Jolas eta egun tematikoak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Azken Festa – Mozorro eguna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66" name="Shape 11275"/>
          <p:cNvSpPr/>
          <p:nvPr/>
        </p:nvSpPr>
        <p:spPr>
          <a:xfrm>
            <a:off x="4896000" y="912960"/>
            <a:ext cx="3920760" cy="39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Día de presentación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Piscina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Playa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Salida al Txikipark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Juegos de Agua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Juegos y días temáticos</a:t>
            </a:r>
            <a:endParaRPr b="0" lang="es-ES" sz="2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i="1" lang="es-ES" sz="2400" spc="-1" strike="noStrike">
                <a:solidFill>
                  <a:srgbClr val="000000"/>
                </a:solidFill>
                <a:latin typeface="Cambria"/>
                <a:ea typeface="Arial Unicode MS"/>
              </a:rPr>
              <a:t>Fiesta final- Día de disfraces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167" name="Image 11276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70440"/>
            <a:ext cx="9143640" cy="2890440"/>
          </a:xfrm>
          <a:prstGeom prst="rect">
            <a:avLst/>
          </a:prstGeom>
          <a:ln w="0">
            <a:noFill/>
          </a:ln>
        </p:spPr>
      </p:pic>
      <p:pic>
        <p:nvPicPr>
          <p:cNvPr id="168" name="Image 11277" descr=""/>
          <p:cNvPicPr/>
          <p:nvPr/>
        </p:nvPicPr>
        <p:blipFill>
          <a:blip r:embed="rId2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69" name="Image 11278" descr=""/>
          <p:cNvPicPr/>
          <p:nvPr/>
        </p:nvPicPr>
        <p:blipFill>
          <a:blip r:embed="rId3"/>
          <a:stretch/>
        </p:blipFill>
        <p:spPr>
          <a:xfrm>
            <a:off x="7326360" y="6191280"/>
            <a:ext cx="1456920" cy="447480"/>
          </a:xfrm>
          <a:prstGeom prst="rect">
            <a:avLst/>
          </a:prstGeom>
          <a:ln w="0">
            <a:noFill/>
          </a:ln>
        </p:spPr>
      </p:pic>
      <p:pic>
        <p:nvPicPr>
          <p:cNvPr id="170" name="Image 11279" descr=""/>
          <p:cNvPicPr/>
          <p:nvPr/>
        </p:nvPicPr>
        <p:blipFill>
          <a:blip r:embed="rId4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 12289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0"/>
            <a:ext cx="9143640" cy="3526920"/>
          </a:xfrm>
          <a:prstGeom prst="rect">
            <a:avLst/>
          </a:prstGeom>
          <a:ln w="0">
            <a:noFill/>
          </a:ln>
        </p:spPr>
      </p:pic>
      <p:sp>
        <p:nvSpPr>
          <p:cNvPr id="172" name="Shape 12290"/>
          <p:cNvSpPr/>
          <p:nvPr/>
        </p:nvSpPr>
        <p:spPr>
          <a:xfrm>
            <a:off x="-108000" y="1081080"/>
            <a:ext cx="4932000" cy="13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Shape 12291"/>
          <p:cNvSpPr/>
          <p:nvPr/>
        </p:nvSpPr>
        <p:spPr>
          <a:xfrm>
            <a:off x="457200" y="25653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1280" indent="-28584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1280" indent="-28584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74" name="Shape 12292"/>
          <p:cNvSpPr/>
          <p:nvPr/>
        </p:nvSpPr>
        <p:spPr>
          <a:xfrm>
            <a:off x="4392720" y="1050840"/>
            <a:ext cx="5400360" cy="13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Shape 12293"/>
          <p:cNvSpPr/>
          <p:nvPr/>
        </p:nvSpPr>
        <p:spPr>
          <a:xfrm>
            <a:off x="4788000" y="25671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1280" indent="-28584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1280" indent="-28584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76" name="Shape 12294"/>
          <p:cNvSpPr/>
          <p:nvPr/>
        </p:nvSpPr>
        <p:spPr>
          <a:xfrm>
            <a:off x="4535280" y="2519280"/>
            <a:ext cx="1440" cy="328608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Shape 12295"/>
          <p:cNvSpPr/>
          <p:nvPr/>
        </p:nvSpPr>
        <p:spPr>
          <a:xfrm>
            <a:off x="371520" y="2158920"/>
            <a:ext cx="397152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20760" indent="-28908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20760" indent="-289080">
              <a:lnSpc>
                <a:spcPct val="1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20760" indent="-28908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78" name="Shape 12296"/>
          <p:cNvSpPr/>
          <p:nvPr/>
        </p:nvSpPr>
        <p:spPr>
          <a:xfrm>
            <a:off x="4941720" y="2376360"/>
            <a:ext cx="398592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93760" indent="-285840">
              <a:lnSpc>
                <a:spcPct val="1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293760" indent="-28584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79" name="Shape 12297"/>
          <p:cNvSpPr/>
          <p:nvPr/>
        </p:nvSpPr>
        <p:spPr>
          <a:xfrm>
            <a:off x="2016000" y="2722680"/>
            <a:ext cx="227772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GOMENDIOAK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80" name="Shape 12298"/>
          <p:cNvSpPr/>
          <p:nvPr/>
        </p:nvSpPr>
        <p:spPr>
          <a:xfrm>
            <a:off x="4824360" y="2722680"/>
            <a:ext cx="317952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RECOMENDACIONES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81" name="Shape 12299"/>
          <p:cNvSpPr/>
          <p:nvPr/>
        </p:nvSpPr>
        <p:spPr>
          <a:xfrm>
            <a:off x="144360" y="3311640"/>
            <a:ext cx="4176360" cy="28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Puntualitatea.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Lehenengo egunean aurkezpena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Huts egiteak aldez aurretik abisatzea.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Ohikoa ez den norbait badator, baimen-orri bete.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Arropa erosoa.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Hobe da baliozko gauzarik eta dirurik ez eramatea.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Motxilan beti: hamaiketakoa, ura, eguzkitako krema, muda,  bisera eta zira.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Hondartza eta igerileku egunetan: bainujantzia jantzia eta krema emanda. 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Erne ibili zorriekin.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82" name="Shape 12300"/>
          <p:cNvSpPr/>
          <p:nvPr/>
        </p:nvSpPr>
        <p:spPr>
          <a:xfrm>
            <a:off x="4824360" y="3311640"/>
            <a:ext cx="4176360" cy="26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Os pedimos puntualidad.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El primer día presentación al monitor/a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Avisad con antelación la falta de la/el menor.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Firmar una hoja de autorización, si alguien no habitual recoge a la/el menor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Ropa cómoda.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Es mejor no llevar cosas de valor ni dinero. 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En la mochila siempre: almuerzo, agua, crema solar, muda, visera y chubasquero.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Los días de piscina y playa: el bañador puesto y la crema dada. </a:t>
            </a:r>
            <a:endParaRPr b="0" lang="es-ES" sz="1400" spc="-1" strike="noStrike">
              <a:latin typeface="Arial"/>
            </a:endParaRPr>
          </a:p>
          <a:p>
            <a:pPr marL="208080" indent="-208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208080"/>
                <a:tab algn="l" pos="655560"/>
                <a:tab algn="l" pos="1104840"/>
                <a:tab algn="l" pos="1554120"/>
                <a:tab algn="l" pos="2003400"/>
                <a:tab algn="l" pos="2452680"/>
                <a:tab algn="l" pos="2901960"/>
                <a:tab algn="l" pos="3351240"/>
                <a:tab algn="l" pos="3800520"/>
                <a:tab algn="l" pos="4249800"/>
                <a:tab algn="l" pos="4699080"/>
                <a:tab algn="l" pos="5148360"/>
                <a:tab algn="l" pos="5597640"/>
                <a:tab algn="l" pos="6046920"/>
                <a:tab algn="l" pos="6496200"/>
                <a:tab algn="l" pos="6945480"/>
                <a:tab algn="l" pos="7394400"/>
                <a:tab algn="l" pos="7843680"/>
                <a:tab algn="l" pos="8292960"/>
                <a:tab algn="l" pos="8742240"/>
                <a:tab algn="l" pos="9191520"/>
                <a:tab algn="l" pos="9426600"/>
                <a:tab algn="l" pos="9875880"/>
                <a:tab algn="l" pos="10325160"/>
                <a:tab algn="l" pos="10774440"/>
                <a:tab algn="l" pos="10775880"/>
                <a:tab algn="l" pos="10777680"/>
                <a:tab algn="l" pos="10779120"/>
                <a:tab algn="l" pos="10780560"/>
              </a:tabLst>
            </a:pPr>
            <a:r>
              <a:rPr b="0" lang="es-ES" sz="1400" spc="-1" strike="noStrike">
                <a:solidFill>
                  <a:srgbClr val="000000"/>
                </a:solidFill>
                <a:latin typeface="Cambria"/>
                <a:ea typeface="Arial Unicode MS"/>
              </a:rPr>
              <a:t>Estad atentos a los piojos.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183" name="Image 12301" descr=""/>
          <p:cNvPicPr/>
          <p:nvPr/>
        </p:nvPicPr>
        <p:blipFill>
          <a:blip r:embed="rId2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84" name="Image 12302" descr=""/>
          <p:cNvPicPr/>
          <p:nvPr/>
        </p:nvPicPr>
        <p:blipFill>
          <a:blip r:embed="rId3"/>
          <a:stretch/>
        </p:blipFill>
        <p:spPr>
          <a:xfrm>
            <a:off x="7326360" y="6191280"/>
            <a:ext cx="1456920" cy="44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LibreOffice/7.3.6.2$Windows_x86 LibreOffice_project/c28ca90fd6e1a19e189fc16c05f8f8924961e12e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2015-06-03T08:08:00Z</dcterms:created>
  <dc:creator>BlueDeep</dc:creator>
  <dc:description/>
  <dc:language>es-ES</dc:language>
  <cp:lastModifiedBy>Aitziber Artola</cp:lastModifiedBy>
  <dcterms:modified xsi:type="dcterms:W3CDTF">2024-06-21T07:14:25Z</dcterms:modified>
  <cp:revision>118</cp:revision>
  <dc:subject/>
  <dc:title>2013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23</vt:i4>
  </property>
  <property fmtid="{D5CDD505-2E9C-101B-9397-08002B2CF9AE}" pid="4" name="Slides">
    <vt:i4>23</vt:i4>
  </property>
</Properties>
</file>