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28.png" ContentType="image/png"/>
  <Override PartName="/ppt/media/image1.jpeg" ContentType="image/jpeg"/>
  <Override PartName="/ppt/media/image17.jpeg" ContentType="image/jpeg"/>
  <Override PartName="/ppt/media/image3.png" ContentType="image/png"/>
  <Override PartName="/ppt/media/image2.jpeg" ContentType="image/jpeg"/>
  <Override PartName="/ppt/media/image4.png" ContentType="image/png"/>
  <Override PartName="/ppt/media/image21.png" ContentType="image/png"/>
  <Override PartName="/ppt/media/image6.jpeg" ContentType="image/jpeg"/>
  <Override PartName="/ppt/media/image7.png" ContentType="image/png"/>
  <Override PartName="/ppt/media/image5.jpeg" ContentType="image/jpeg"/>
  <Override PartName="/ppt/media/image8.jpeg" ContentType="image/jpeg"/>
  <Override PartName="/ppt/media/image41.png" ContentType="image/png"/>
  <Override PartName="/ppt/media/image9.jpeg" ContentType="image/jpeg"/>
  <Override PartName="/ppt/media/image10.png" ContentType="image/png"/>
  <Override PartName="/ppt/media/image11.jpeg" ContentType="image/jpeg"/>
  <Override PartName="/ppt/media/image12.png" ContentType="image/png"/>
  <Override PartName="/ppt/media/image13.jpeg" ContentType="image/jpeg"/>
  <Override PartName="/ppt/media/image14.jpeg" ContentType="image/jpeg"/>
  <Override PartName="/ppt/media/image29.png" ContentType="image/png"/>
  <Override PartName="/ppt/media/image15.png" ContentType="image/png"/>
  <Override PartName="/ppt/media/image35.jpeg" ContentType="image/jpeg"/>
  <Override PartName="/ppt/media/image16.jpeg" ContentType="image/jpeg"/>
  <Override PartName="/ppt/media/image18.png" ContentType="image/png"/>
  <Override PartName="/ppt/media/image19.jpeg" ContentType="image/jpeg"/>
  <Override PartName="/ppt/media/image20.jpeg" ContentType="image/jpeg"/>
  <Override PartName="/ppt/media/image22.jpeg" ContentType="image/jpe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6.png" ContentType="image/png"/>
  <Override PartName="/ppt/media/image37.jpeg" ContentType="image/jpeg"/>
  <Override PartName="/ppt/media/image38.jpeg" ContentType="image/jpeg"/>
  <Override PartName="/ppt/media/image39.jpeg" ContentType="image/jpeg"/>
  <Override PartName="/ppt/media/image40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099300" cy="102346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Pulse para desplazar la diapositiva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&lt;cabecera&gt;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56ECB721-8C52-4C4B-8A74-546E59526E76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01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ldImg"/>
          </p:nvPr>
        </p:nvSpPr>
        <p:spPr>
          <a:xfrm>
            <a:off x="-15427440" y="-13203360"/>
            <a:ext cx="18590760" cy="13929840"/>
          </a:xfrm>
          <a:prstGeom prst="rect">
            <a:avLst/>
          </a:prstGeom>
          <a:ln w="0">
            <a:noFill/>
          </a:ln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27160" cy="455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s-ES" sz="2000" spc="-1" strike="noStrike"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sldNum" idx="6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>
              <a:defRPr b="0" lang="es-ES" sz="2400" spc="-1" strike="noStrike">
                <a:latin typeface="Times New Roman"/>
              </a:defRPr>
            </a:lvl1pPr>
          </a:lstStyle>
          <a:p>
            <a:endParaRPr b="0" lang="es-ES" sz="24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24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03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05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07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09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11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ldImg"/>
          </p:nvPr>
        </p:nvSpPr>
        <p:spPr>
          <a:xfrm>
            <a:off x="990720" y="777960"/>
            <a:ext cx="5117760" cy="3838320"/>
          </a:xfrm>
          <a:prstGeom prst="rect">
            <a:avLst/>
          </a:prstGeom>
          <a:ln w="0">
            <a:noFill/>
          </a:ln>
        </p:spPr>
      </p:sp>
      <p:sp>
        <p:nvSpPr>
          <p:cNvPr id="213" name="Text Box 2"/>
          <p:cNvSpPr/>
          <p:nvPr/>
        </p:nvSpPr>
        <p:spPr>
          <a:xfrm>
            <a:off x="709560" y="4861080"/>
            <a:ext cx="5679720" cy="46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ldImg"/>
          </p:nvPr>
        </p:nvSpPr>
        <p:spPr>
          <a:xfrm>
            <a:off x="-15427440" y="-13203360"/>
            <a:ext cx="18590760" cy="13929840"/>
          </a:xfrm>
          <a:prstGeom prst="rect">
            <a:avLst/>
          </a:prstGeom>
          <a:ln w="0">
            <a:noFill/>
          </a:ln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27160" cy="455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s-ES" sz="2000" spc="-1" strike="noStrike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sldNum" idx="4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>
              <a:defRPr b="0" lang="es-ES" sz="2400" spc="-1" strike="noStrike">
                <a:latin typeface="Times New Roman"/>
              </a:defRPr>
            </a:lvl1pPr>
          </a:lstStyle>
          <a:p>
            <a:endParaRPr b="0" lang="es-ES" sz="24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ldImg"/>
          </p:nvPr>
        </p:nvSpPr>
        <p:spPr>
          <a:xfrm>
            <a:off x="-15427440" y="-13203360"/>
            <a:ext cx="18590760" cy="13929840"/>
          </a:xfrm>
          <a:prstGeom prst="rect">
            <a:avLst/>
          </a:prstGeom>
          <a:ln w="0">
            <a:noFill/>
          </a:ln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27160" cy="455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es-ES" sz="2000" spc="-1" strike="noStrike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sldNum" idx="5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>
              <a:defRPr b="0" lang="es-ES" sz="2400" spc="-1" strike="noStrike">
                <a:latin typeface="Times New Roman"/>
              </a:defRPr>
            </a:lvl1pPr>
          </a:lstStyle>
          <a:p>
            <a:endParaRPr b="0" lang="es-ES" sz="2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xt Box 4"/>
          <p:cNvSpPr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0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1" lang="en-GB" sz="10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n-GB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n-GB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n-GB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n-GB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n-GB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n-GB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Pulse para editar el formato del texto de título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3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n-GB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3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n-GB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ct val="93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ct val="93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image" Target="../media/image36.png"/><Relationship Id="rId3" Type="http://schemas.openxmlformats.org/officeDocument/2006/relationships/image" Target="../media/image37.jpeg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8.jpeg"/><Relationship Id="rId2" Type="http://schemas.openxmlformats.org/officeDocument/2006/relationships/image" Target="../media/image39.jpe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png"/><Relationship Id="rId3" Type="http://schemas.openxmlformats.org/officeDocument/2006/relationships/image" Target="../media/image13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pn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png"/><Relationship Id="rId3" Type="http://schemas.openxmlformats.org/officeDocument/2006/relationships/image" Target="../media/image19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png"/><Relationship Id="rId3" Type="http://schemas.openxmlformats.org/officeDocument/2006/relationships/image" Target="../media/image22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1" descr=""/>
          <p:cNvPicPr/>
          <p:nvPr/>
        </p:nvPicPr>
        <p:blipFill>
          <a:blip r:embed="rId1"/>
          <a:srcRect l="0" t="24690" r="0" b="18312"/>
          <a:stretch/>
        </p:blipFill>
        <p:spPr>
          <a:xfrm>
            <a:off x="2287440" y="1440"/>
            <a:ext cx="6857640" cy="6857640"/>
          </a:xfrm>
          <a:prstGeom prst="rect">
            <a:avLst/>
          </a:prstGeom>
          <a:ln w="0">
            <a:noFill/>
          </a:ln>
        </p:spPr>
      </p:pic>
      <p:sp>
        <p:nvSpPr>
          <p:cNvPr id="84" name="Text Box 2"/>
          <p:cNvSpPr/>
          <p:nvPr/>
        </p:nvSpPr>
        <p:spPr>
          <a:xfrm>
            <a:off x="0" y="4933800"/>
            <a:ext cx="9143640" cy="94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Text Box 3"/>
          <p:cNvSpPr/>
          <p:nvPr/>
        </p:nvSpPr>
        <p:spPr>
          <a:xfrm>
            <a:off x="1368360" y="2232000"/>
            <a:ext cx="6048000" cy="295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Picture 4" descr=""/>
          <p:cNvPicPr/>
          <p:nvPr/>
        </p:nvPicPr>
        <p:blipFill>
          <a:blip r:embed="rId2"/>
          <a:stretch/>
        </p:blipFill>
        <p:spPr>
          <a:xfrm>
            <a:off x="2519280" y="6103800"/>
            <a:ext cx="1456920" cy="447480"/>
          </a:xfrm>
          <a:prstGeom prst="rect">
            <a:avLst/>
          </a:prstGeom>
          <a:ln w="0">
            <a:noFill/>
          </a:ln>
        </p:spPr>
      </p:pic>
      <p:sp>
        <p:nvSpPr>
          <p:cNvPr id="87" name="Text Box 5"/>
          <p:cNvSpPr/>
          <p:nvPr/>
        </p:nvSpPr>
        <p:spPr>
          <a:xfrm>
            <a:off x="4915080" y="3992400"/>
            <a:ext cx="4228920" cy="65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mbria"/>
                <a:ea typeface="Arial Unicode MS"/>
              </a:rPr>
              <a:t>ERRENTEABENTURA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88" name="Text Box 6"/>
          <p:cNvSpPr/>
          <p:nvPr/>
        </p:nvSpPr>
        <p:spPr>
          <a:xfrm>
            <a:off x="0" y="3200400"/>
            <a:ext cx="4176360" cy="248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6000" spc="-1" strike="noStrike">
                <a:solidFill>
                  <a:srgbClr val="000000"/>
                </a:solidFill>
                <a:latin typeface="Cambria"/>
                <a:ea typeface="Arial Unicode MS"/>
              </a:rPr>
              <a:t>UDAKO </a:t>
            </a:r>
            <a:endParaRPr b="0" lang="es-ES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6000" spc="-1" strike="noStrike">
                <a:solidFill>
                  <a:srgbClr val="000000"/>
                </a:solidFill>
                <a:latin typeface="Cambria"/>
                <a:ea typeface="Arial Unicode MS"/>
              </a:rPr>
              <a:t>OPORRAK</a:t>
            </a:r>
            <a:endParaRPr b="0" lang="es-ES" sz="6000" spc="-1" strike="noStrike">
              <a:latin typeface="Arial"/>
            </a:endParaRPr>
          </a:p>
        </p:txBody>
      </p:sp>
      <p:sp>
        <p:nvSpPr>
          <p:cNvPr id="89" name="Text Box 7"/>
          <p:cNvSpPr/>
          <p:nvPr/>
        </p:nvSpPr>
        <p:spPr>
          <a:xfrm>
            <a:off x="6767640" y="3240000"/>
            <a:ext cx="158400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4000" spc="-1" strike="noStrike">
                <a:solidFill>
                  <a:srgbClr val="000000"/>
                </a:solidFill>
                <a:latin typeface="Cambria"/>
                <a:ea typeface="Arial Unicode MS"/>
              </a:rPr>
              <a:t>2024</a:t>
            </a:r>
            <a:endParaRPr b="0" lang="es-ES" sz="4000" spc="-1" strike="noStrike">
              <a:latin typeface="Arial"/>
            </a:endParaRPr>
          </a:p>
        </p:txBody>
      </p:sp>
      <p:pic>
        <p:nvPicPr>
          <p:cNvPr id="90" name="Picture 8" descr=""/>
          <p:cNvPicPr/>
          <p:nvPr/>
        </p:nvPicPr>
        <p:blipFill>
          <a:blip r:embed="rId3"/>
          <a:stretch/>
        </p:blipFill>
        <p:spPr>
          <a:xfrm>
            <a:off x="287280" y="590400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91" name="Picture 9" descr=""/>
          <p:cNvPicPr/>
          <p:nvPr/>
        </p:nvPicPr>
        <p:blipFill>
          <a:blip r:embed="rId4"/>
          <a:srcRect l="0" t="0" r="62038" b="0"/>
          <a:stretch/>
        </p:blipFill>
        <p:spPr>
          <a:xfrm>
            <a:off x="0" y="71280"/>
            <a:ext cx="2495160" cy="3422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176680" cy="63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  <a:ea typeface="Arial Unicode MS"/>
              </a:rPr>
              <a:t>C taldea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5" name="Imagen 3" descr=""/>
          <p:cNvPicPr/>
          <p:nvPr/>
        </p:nvPicPr>
        <p:blipFill>
          <a:blip r:embed="rId1"/>
          <a:stretch/>
        </p:blipFill>
        <p:spPr>
          <a:xfrm>
            <a:off x="419040" y="1498680"/>
            <a:ext cx="2093400" cy="3024000"/>
          </a:xfrm>
          <a:prstGeom prst="rect">
            <a:avLst/>
          </a:prstGeom>
          <a:ln w="0">
            <a:noFill/>
          </a:ln>
        </p:spPr>
      </p:pic>
      <p:pic>
        <p:nvPicPr>
          <p:cNvPr id="176" name="Imagen 4" descr=""/>
          <p:cNvPicPr/>
          <p:nvPr/>
        </p:nvPicPr>
        <p:blipFill>
          <a:blip r:embed="rId2"/>
          <a:stretch/>
        </p:blipFill>
        <p:spPr>
          <a:xfrm>
            <a:off x="2513160" y="1511280"/>
            <a:ext cx="2111040" cy="3011040"/>
          </a:xfrm>
          <a:prstGeom prst="rect">
            <a:avLst/>
          </a:prstGeom>
          <a:ln w="0">
            <a:noFill/>
          </a:ln>
        </p:spPr>
      </p:pic>
      <p:pic>
        <p:nvPicPr>
          <p:cNvPr id="177" name="Imagen 5" descr=""/>
          <p:cNvPicPr/>
          <p:nvPr/>
        </p:nvPicPr>
        <p:blipFill>
          <a:blip r:embed="rId3"/>
          <a:stretch/>
        </p:blipFill>
        <p:spPr>
          <a:xfrm>
            <a:off x="4624560" y="1512720"/>
            <a:ext cx="2095200" cy="3009600"/>
          </a:xfrm>
          <a:prstGeom prst="rect">
            <a:avLst/>
          </a:prstGeom>
          <a:ln w="0">
            <a:noFill/>
          </a:ln>
        </p:spPr>
      </p:pic>
      <p:pic>
        <p:nvPicPr>
          <p:cNvPr id="178" name="Imagen 6" descr=""/>
          <p:cNvPicPr/>
          <p:nvPr/>
        </p:nvPicPr>
        <p:blipFill>
          <a:blip r:embed="rId4"/>
          <a:stretch/>
        </p:blipFill>
        <p:spPr>
          <a:xfrm>
            <a:off x="6742080" y="1511280"/>
            <a:ext cx="2093400" cy="3011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" descr=""/>
          <p:cNvPicPr/>
          <p:nvPr/>
        </p:nvPicPr>
        <p:blipFill>
          <a:blip r:embed="rId1"/>
          <a:srcRect l="0" t="30856" r="0" b="0"/>
          <a:stretch/>
        </p:blipFill>
        <p:spPr>
          <a:xfrm>
            <a:off x="0" y="-144360"/>
            <a:ext cx="9143640" cy="3526920"/>
          </a:xfrm>
          <a:prstGeom prst="rect">
            <a:avLst/>
          </a:prstGeom>
          <a:ln w="0">
            <a:noFill/>
          </a:ln>
        </p:spPr>
      </p:pic>
      <p:sp>
        <p:nvSpPr>
          <p:cNvPr id="180" name="Rectangle 2"/>
          <p:cNvSpPr/>
          <p:nvPr/>
        </p:nvSpPr>
        <p:spPr>
          <a:xfrm>
            <a:off x="503280" y="3182760"/>
            <a:ext cx="3742920" cy="113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</p:txBody>
      </p:sp>
      <p:sp>
        <p:nvSpPr>
          <p:cNvPr id="181" name="Rectangle 3"/>
          <p:cNvSpPr/>
          <p:nvPr/>
        </p:nvSpPr>
        <p:spPr>
          <a:xfrm>
            <a:off x="5184720" y="3205080"/>
            <a:ext cx="3671640" cy="113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12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</p:txBody>
      </p:sp>
      <p:sp>
        <p:nvSpPr>
          <p:cNvPr id="182" name="Text Box 4"/>
          <p:cNvSpPr/>
          <p:nvPr/>
        </p:nvSpPr>
        <p:spPr>
          <a:xfrm>
            <a:off x="289080" y="3205080"/>
            <a:ext cx="4019040" cy="276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Aurten lehen aldiz izena eman duzuen guztiei kontua sortu zaizue: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Izena ematerakoan sartutako informazioa ikusteko. 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Taldearen argazkiak ikusi ahal izango dituzue.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Oraindik ez bazarete sartu, gazteria.errenteria.eus web orrialdean dagoen bideoa pausuak azaltzen zaizkizue.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Edozein zalantza izanez gero, jarri harremanetan Gazteria departamentuarekin: 943449606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83" name="Text Box 5"/>
          <p:cNvSpPr/>
          <p:nvPr/>
        </p:nvSpPr>
        <p:spPr>
          <a:xfrm>
            <a:off x="4608360" y="3205080"/>
            <a:ext cx="4292280" cy="298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Si este año es la primera vez que habéis hecho la inscripción, se os ha creado una cuenta: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Consultar los datos que distéis al hacer la inscripción.  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Las fotografías del grupo.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Si todavía no habéis entrado, lo podréis hacer a través de la página web gazteria.errenteria.eus siguiendo los pasos que aparecen en el vídeo.</a:t>
            </a:r>
            <a:endParaRPr b="0" lang="es-ES" sz="1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300" spc="-1" strike="noStrike">
                <a:solidFill>
                  <a:srgbClr val="000000"/>
                </a:solidFill>
                <a:latin typeface="Cambria"/>
                <a:ea typeface="Microsoft YaHei"/>
              </a:rPr>
              <a:t>Para cualquier duda, poneos en contacto con el Departamento de Juventud en el 943449606.</a:t>
            </a:r>
            <a:endParaRPr b="0" lang="es-ES" sz="1300" spc="-1" strike="noStrike">
              <a:latin typeface="Arial"/>
            </a:endParaRPr>
          </a:p>
        </p:txBody>
      </p:sp>
      <p:pic>
        <p:nvPicPr>
          <p:cNvPr id="184" name="Picture 6" descr=""/>
          <p:cNvPicPr/>
          <p:nvPr/>
        </p:nvPicPr>
        <p:blipFill>
          <a:blip r:embed="rId2"/>
          <a:stretch/>
        </p:blipFill>
        <p:spPr>
          <a:xfrm>
            <a:off x="289080" y="590544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185" name="Picture 7" descr=""/>
          <p:cNvPicPr/>
          <p:nvPr/>
        </p:nvPicPr>
        <p:blipFill>
          <a:blip r:embed="rId3"/>
          <a:stretch/>
        </p:blipFill>
        <p:spPr>
          <a:xfrm>
            <a:off x="7326360" y="6192720"/>
            <a:ext cx="1456920" cy="447480"/>
          </a:xfrm>
          <a:prstGeom prst="rect">
            <a:avLst/>
          </a:prstGeom>
          <a:ln w="0">
            <a:noFill/>
          </a:ln>
        </p:spPr>
      </p:pic>
      <p:sp>
        <p:nvSpPr>
          <p:cNvPr id="186" name="Line 8"/>
          <p:cNvSpPr/>
          <p:nvPr/>
        </p:nvSpPr>
        <p:spPr>
          <a:xfrm>
            <a:off x="4464000" y="3384360"/>
            <a:ext cx="1440" cy="273528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Text Box 9"/>
          <p:cNvSpPr/>
          <p:nvPr/>
        </p:nvSpPr>
        <p:spPr>
          <a:xfrm>
            <a:off x="1644480" y="2598840"/>
            <a:ext cx="266364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2600" spc="-1" strike="noStrike">
                <a:solidFill>
                  <a:srgbClr val="000000"/>
                </a:solidFill>
                <a:latin typeface="Cambria"/>
                <a:ea typeface="Microsoft YaHei"/>
              </a:rPr>
              <a:t>KONTUAN IZAN!</a:t>
            </a:r>
            <a:endParaRPr b="0" lang="es-ES" sz="2600" spc="-1" strike="noStrike">
              <a:latin typeface="Arial"/>
            </a:endParaRPr>
          </a:p>
        </p:txBody>
      </p:sp>
      <p:sp>
        <p:nvSpPr>
          <p:cNvPr id="188" name="Text Box 10"/>
          <p:cNvSpPr/>
          <p:nvPr/>
        </p:nvSpPr>
        <p:spPr>
          <a:xfrm>
            <a:off x="4637160" y="2598840"/>
            <a:ext cx="321120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i="1" lang="es-ES" sz="2600" spc="-1" strike="noStrike">
                <a:solidFill>
                  <a:srgbClr val="000000"/>
                </a:solidFill>
                <a:latin typeface="Cambria"/>
                <a:ea typeface="Microsoft YaHei"/>
              </a:rPr>
              <a:t>¡TENED EN CUENTA!</a:t>
            </a:r>
            <a:endParaRPr b="0" lang="es-E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1" descr=""/>
          <p:cNvPicPr/>
          <p:nvPr/>
        </p:nvPicPr>
        <p:blipFill>
          <a:blip r:embed="rId1"/>
          <a:srcRect l="0" t="24690" r="0" b="18312"/>
          <a:stretch/>
        </p:blipFill>
        <p:spPr>
          <a:xfrm>
            <a:off x="2287440" y="1440"/>
            <a:ext cx="6857640" cy="6857640"/>
          </a:xfrm>
          <a:prstGeom prst="rect">
            <a:avLst/>
          </a:prstGeom>
          <a:ln w="0">
            <a:noFill/>
          </a:ln>
        </p:spPr>
      </p:pic>
      <p:sp>
        <p:nvSpPr>
          <p:cNvPr id="190" name="Text Box 2"/>
          <p:cNvSpPr/>
          <p:nvPr/>
        </p:nvSpPr>
        <p:spPr>
          <a:xfrm>
            <a:off x="0" y="4933800"/>
            <a:ext cx="9143640" cy="942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Text Box 3"/>
          <p:cNvSpPr/>
          <p:nvPr/>
        </p:nvSpPr>
        <p:spPr>
          <a:xfrm>
            <a:off x="1368360" y="2232000"/>
            <a:ext cx="6048000" cy="295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2" name="Picture 4" descr=""/>
          <p:cNvPicPr/>
          <p:nvPr/>
        </p:nvPicPr>
        <p:blipFill>
          <a:blip r:embed="rId2"/>
          <a:stretch/>
        </p:blipFill>
        <p:spPr>
          <a:xfrm>
            <a:off x="2519280" y="6103800"/>
            <a:ext cx="1456920" cy="447480"/>
          </a:xfrm>
          <a:prstGeom prst="rect">
            <a:avLst/>
          </a:prstGeom>
          <a:ln w="0">
            <a:noFill/>
          </a:ln>
        </p:spPr>
      </p:pic>
      <p:sp>
        <p:nvSpPr>
          <p:cNvPr id="193" name="Text Box 5"/>
          <p:cNvSpPr/>
          <p:nvPr/>
        </p:nvSpPr>
        <p:spPr>
          <a:xfrm>
            <a:off x="4294080" y="3889440"/>
            <a:ext cx="431928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600" spc="-1" strike="noStrike">
                <a:solidFill>
                  <a:srgbClr val="000000"/>
                </a:solidFill>
                <a:latin typeface="Cambria"/>
                <a:ea typeface="Arial Unicode MS"/>
              </a:rPr>
              <a:t>Errenteabentura</a:t>
            </a:r>
            <a:endParaRPr b="0" lang="es-ES" sz="3600" spc="-1" strike="noStrike">
              <a:latin typeface="Arial"/>
            </a:endParaRPr>
          </a:p>
        </p:txBody>
      </p:sp>
      <p:sp>
        <p:nvSpPr>
          <p:cNvPr id="194" name="Text Box 6"/>
          <p:cNvSpPr/>
          <p:nvPr/>
        </p:nvSpPr>
        <p:spPr>
          <a:xfrm>
            <a:off x="0" y="3200400"/>
            <a:ext cx="4176360" cy="248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6000" spc="-1" strike="noStrike">
                <a:solidFill>
                  <a:srgbClr val="000000"/>
                </a:solidFill>
                <a:latin typeface="Cambria"/>
                <a:ea typeface="Arial Unicode MS"/>
              </a:rPr>
              <a:t>UDAKO </a:t>
            </a:r>
            <a:endParaRPr b="0" lang="es-ES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6000" spc="-1" strike="noStrike">
                <a:solidFill>
                  <a:srgbClr val="000000"/>
                </a:solidFill>
                <a:latin typeface="Cambria"/>
                <a:ea typeface="Arial Unicode MS"/>
              </a:rPr>
              <a:t>OPORRAK</a:t>
            </a:r>
            <a:endParaRPr b="0" lang="es-ES" sz="6000" spc="-1" strike="noStrike">
              <a:latin typeface="Arial"/>
            </a:endParaRPr>
          </a:p>
        </p:txBody>
      </p:sp>
      <p:sp>
        <p:nvSpPr>
          <p:cNvPr id="195" name="Text Box 7"/>
          <p:cNvSpPr/>
          <p:nvPr/>
        </p:nvSpPr>
        <p:spPr>
          <a:xfrm>
            <a:off x="6767640" y="3240000"/>
            <a:ext cx="158400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4000" spc="-1" strike="noStrike">
                <a:solidFill>
                  <a:srgbClr val="000000"/>
                </a:solidFill>
                <a:latin typeface="Cambria"/>
                <a:ea typeface="Arial Unicode MS"/>
              </a:rPr>
              <a:t>2024</a:t>
            </a:r>
            <a:endParaRPr b="0" lang="es-ES" sz="4000" spc="-1" strike="noStrike">
              <a:latin typeface="Arial"/>
            </a:endParaRPr>
          </a:p>
        </p:txBody>
      </p:sp>
      <p:pic>
        <p:nvPicPr>
          <p:cNvPr id="196" name="Picture 8" descr=""/>
          <p:cNvPicPr/>
          <p:nvPr/>
        </p:nvPicPr>
        <p:blipFill>
          <a:blip r:embed="rId3"/>
          <a:stretch/>
        </p:blipFill>
        <p:spPr>
          <a:xfrm>
            <a:off x="287280" y="590400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197" name="Picture 9" descr=""/>
          <p:cNvPicPr/>
          <p:nvPr/>
        </p:nvPicPr>
        <p:blipFill>
          <a:blip r:embed="rId4"/>
          <a:srcRect l="0" t="0" r="62038" b="0"/>
          <a:stretch/>
        </p:blipFill>
        <p:spPr>
          <a:xfrm>
            <a:off x="0" y="71280"/>
            <a:ext cx="2495160" cy="3422160"/>
          </a:xfrm>
          <a:prstGeom prst="rect">
            <a:avLst/>
          </a:prstGeom>
          <a:ln w="0">
            <a:noFill/>
          </a:ln>
        </p:spPr>
      </p:pic>
      <p:sp>
        <p:nvSpPr>
          <p:cNvPr id="198" name="Text Box 10"/>
          <p:cNvSpPr/>
          <p:nvPr/>
        </p:nvSpPr>
        <p:spPr>
          <a:xfrm>
            <a:off x="4103640" y="216000"/>
            <a:ext cx="453528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mbria"/>
                <a:ea typeface="Arial Unicode MS"/>
              </a:rPr>
              <a:t>gazteria.errenteria.eus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199" name="Text Box 11"/>
          <p:cNvSpPr/>
          <p:nvPr/>
        </p:nvSpPr>
        <p:spPr>
          <a:xfrm>
            <a:off x="4103640" y="936720"/>
            <a:ext cx="403200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200" spc="-1" strike="noStrike">
                <a:solidFill>
                  <a:srgbClr val="000000"/>
                </a:solidFill>
                <a:latin typeface="Cambria"/>
                <a:ea typeface="Arial Unicode MS"/>
              </a:rPr>
              <a:t>Ania: 644661147</a:t>
            </a:r>
            <a:endParaRPr b="0" lang="es-E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1" descr=""/>
          <p:cNvPicPr/>
          <p:nvPr/>
        </p:nvPicPr>
        <p:blipFill>
          <a:blip r:embed="rId1"/>
          <a:srcRect l="0" t="30856" r="0" b="0"/>
          <a:stretch/>
        </p:blipFill>
        <p:spPr>
          <a:xfrm>
            <a:off x="0" y="0"/>
            <a:ext cx="9143640" cy="2636640"/>
          </a:xfrm>
          <a:prstGeom prst="rect">
            <a:avLst/>
          </a:prstGeom>
          <a:ln w="0">
            <a:noFill/>
          </a:ln>
        </p:spPr>
      </p:pic>
      <p:sp>
        <p:nvSpPr>
          <p:cNvPr id="93" name="Text Box 2"/>
          <p:cNvSpPr/>
          <p:nvPr/>
        </p:nvSpPr>
        <p:spPr>
          <a:xfrm>
            <a:off x="431640" y="1455840"/>
            <a:ext cx="399528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Text Box 3"/>
          <p:cNvSpPr/>
          <p:nvPr/>
        </p:nvSpPr>
        <p:spPr>
          <a:xfrm>
            <a:off x="457200" y="2565360"/>
            <a:ext cx="39682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Text Box 4"/>
          <p:cNvSpPr/>
          <p:nvPr/>
        </p:nvSpPr>
        <p:spPr>
          <a:xfrm>
            <a:off x="4643280" y="1455840"/>
            <a:ext cx="39715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Text Box 5"/>
          <p:cNvSpPr/>
          <p:nvPr/>
        </p:nvSpPr>
        <p:spPr>
          <a:xfrm>
            <a:off x="4788000" y="255744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7" name="Picture 6" descr=""/>
          <p:cNvPicPr/>
          <p:nvPr/>
        </p:nvPicPr>
        <p:blipFill>
          <a:blip r:embed="rId2"/>
          <a:stretch/>
        </p:blipFill>
        <p:spPr>
          <a:xfrm>
            <a:off x="7397640" y="6119640"/>
            <a:ext cx="1456920" cy="447480"/>
          </a:xfrm>
          <a:prstGeom prst="rect">
            <a:avLst/>
          </a:prstGeom>
          <a:ln w="0">
            <a:noFill/>
          </a:ln>
        </p:spPr>
      </p:pic>
      <p:sp>
        <p:nvSpPr>
          <p:cNvPr id="98" name="Text Box 7"/>
          <p:cNvSpPr/>
          <p:nvPr/>
        </p:nvSpPr>
        <p:spPr>
          <a:xfrm>
            <a:off x="561960" y="1550880"/>
            <a:ext cx="8640360" cy="435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EGUTEGIA</a:t>
            </a:r>
            <a:r>
              <a:rPr b="1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 / CALENDARIO: 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Uztailak 1 - 12 </a:t>
            </a: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/ 1 – 12 de julio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ORDUTEGIA</a:t>
            </a:r>
            <a:r>
              <a:rPr b="1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 / HORARIO: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Astelehena – Asteazkena </a:t>
            </a: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 / Lunes - Miércoles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9:30 – 17:30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Asteartea – Osteguna </a:t>
            </a: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 / Martes - Jueves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9:30 – 13:30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16:00 – 19:00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Ostirala / Viernes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9:30 – 16:30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LEKUA / LUGAR:</a:t>
            </a:r>
            <a:endParaRPr b="0" lang="es-E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 </a:t>
            </a:r>
            <a:r>
              <a:rPr b="0" lang="es-ES" sz="2000" spc="-1" strike="noStrike">
                <a:solidFill>
                  <a:srgbClr val="000000"/>
                </a:solidFill>
                <a:latin typeface="Cambria"/>
                <a:ea typeface="Arial Unicode MS"/>
              </a:rPr>
              <a:t>Niessen Dantzagunea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000" spc="-1" strike="noStrike">
                <a:solidFill>
                  <a:srgbClr val="000000"/>
                </a:solidFill>
                <a:latin typeface="Cambria"/>
                <a:ea typeface="Arial Unicode MS"/>
              </a:rPr>
              <a:t> </a:t>
            </a:r>
            <a:r>
              <a:rPr b="0" lang="es-ES" sz="2000" spc="-1" strike="noStrike">
                <a:solidFill>
                  <a:srgbClr val="000000"/>
                </a:solidFill>
                <a:latin typeface="Cambria"/>
                <a:ea typeface="Arial Unicode MS"/>
              </a:rPr>
              <a:t>(Pelotaria kalea /Calle Pelotari)</a:t>
            </a:r>
            <a:endParaRPr b="0" lang="es-ES" sz="2000" spc="-1" strike="noStrike">
              <a:latin typeface="Arial"/>
            </a:endParaRPr>
          </a:p>
        </p:txBody>
      </p:sp>
      <p:pic>
        <p:nvPicPr>
          <p:cNvPr id="99" name="Picture 8" descr=""/>
          <p:cNvPicPr/>
          <p:nvPr/>
        </p:nvPicPr>
        <p:blipFill>
          <a:blip r:embed="rId3"/>
          <a:stretch/>
        </p:blipFill>
        <p:spPr>
          <a:xfrm>
            <a:off x="287280" y="5904000"/>
            <a:ext cx="1434600" cy="72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" descr=""/>
          <p:cNvPicPr/>
          <p:nvPr/>
        </p:nvPicPr>
        <p:blipFill>
          <a:blip r:embed="rId1"/>
          <a:srcRect l="0" t="0" r="0" b="43053"/>
          <a:stretch/>
        </p:blipFill>
        <p:spPr>
          <a:xfrm>
            <a:off x="-3240" y="3971880"/>
            <a:ext cx="9143640" cy="2890440"/>
          </a:xfrm>
          <a:prstGeom prst="rect">
            <a:avLst/>
          </a:prstGeom>
          <a:ln w="0">
            <a:noFill/>
          </a:ln>
        </p:spPr>
      </p:pic>
      <p:sp>
        <p:nvSpPr>
          <p:cNvPr id="101" name="Text Box 2"/>
          <p:cNvSpPr/>
          <p:nvPr/>
        </p:nvSpPr>
        <p:spPr>
          <a:xfrm>
            <a:off x="360360" y="763560"/>
            <a:ext cx="3995280" cy="161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Text Box 3"/>
          <p:cNvSpPr/>
          <p:nvPr/>
        </p:nvSpPr>
        <p:spPr>
          <a:xfrm>
            <a:off x="360360" y="2160720"/>
            <a:ext cx="3952440" cy="32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Text Box 4"/>
          <p:cNvSpPr/>
          <p:nvPr/>
        </p:nvSpPr>
        <p:spPr>
          <a:xfrm>
            <a:off x="4667400" y="863640"/>
            <a:ext cx="3971520" cy="14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Line 5"/>
          <p:cNvSpPr/>
          <p:nvPr/>
        </p:nvSpPr>
        <p:spPr>
          <a:xfrm>
            <a:off x="4533840" y="144360"/>
            <a:ext cx="1440" cy="3889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Text Box 6"/>
          <p:cNvSpPr/>
          <p:nvPr/>
        </p:nvSpPr>
        <p:spPr>
          <a:xfrm>
            <a:off x="4824360" y="2230560"/>
            <a:ext cx="3952440" cy="374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6" name="Picture 7" descr=""/>
          <p:cNvPicPr/>
          <p:nvPr/>
        </p:nvPicPr>
        <p:blipFill>
          <a:blip r:embed="rId2"/>
          <a:stretch/>
        </p:blipFill>
        <p:spPr>
          <a:xfrm>
            <a:off x="7326360" y="6191280"/>
            <a:ext cx="1456920" cy="447480"/>
          </a:xfrm>
          <a:prstGeom prst="rect">
            <a:avLst/>
          </a:prstGeom>
          <a:ln w="0">
            <a:noFill/>
          </a:ln>
        </p:spPr>
      </p:pic>
      <p:sp>
        <p:nvSpPr>
          <p:cNvPr id="107" name="Text Box 8"/>
          <p:cNvSpPr/>
          <p:nvPr/>
        </p:nvSpPr>
        <p:spPr>
          <a:xfrm>
            <a:off x="289080" y="576360"/>
            <a:ext cx="4103280" cy="5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2800" spc="-1" strike="noStrike">
                <a:solidFill>
                  <a:srgbClr val="000000"/>
                </a:solidFill>
                <a:latin typeface="Cambria"/>
                <a:ea typeface="Arial Unicode MS"/>
              </a:rPr>
              <a:t>HELBURU OROKORRAK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108" name="Text Box 9"/>
          <p:cNvSpPr/>
          <p:nvPr/>
        </p:nvSpPr>
        <p:spPr>
          <a:xfrm>
            <a:off x="4751280" y="576360"/>
            <a:ext cx="408744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i="1" lang="es-ES" sz="2800" spc="-1" strike="noStrike">
                <a:solidFill>
                  <a:srgbClr val="000000"/>
                </a:solidFill>
                <a:latin typeface="Cambria"/>
                <a:ea typeface="Arial Unicode MS"/>
              </a:rPr>
              <a:t>OBJETIVOS GENERALES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109" name="Text Box 10"/>
          <p:cNvSpPr/>
          <p:nvPr/>
        </p:nvSpPr>
        <p:spPr>
          <a:xfrm>
            <a:off x="4751280" y="1152360"/>
            <a:ext cx="4247640" cy="355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Generar un espacio educativo y seguro para el tiempo libre en verano. 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Experiencias positivas en grupo.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Desarrollar relaciones tanto entre menores como con monitorado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Favorecer el desarrollo individual desde el grupo de iguales.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Conocer los recursos del pueblo, así como los de los alrededores.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Utilizar el euskera de un modo normalizado.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10" name="Text Box 11"/>
          <p:cNvSpPr/>
          <p:nvPr/>
        </p:nvSpPr>
        <p:spPr>
          <a:xfrm>
            <a:off x="287280" y="1166760"/>
            <a:ext cx="403200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Udan aisialdirako esparru hezitzaile eta segurua sortzea.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Taldean esperientzia positiboak.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Haur zein begiraleekin, harremanak garatzea.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Berdinen taldetik abiaturik norbanakoaren nortasuna garatzea.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Herriko zein inguruko baliabideak ezagutzea</a:t>
            </a:r>
            <a:endParaRPr b="0" lang="es-ES" sz="1800" spc="-1" strike="noStrike">
              <a:latin typeface="Arial"/>
            </a:endParaRPr>
          </a:p>
          <a:p>
            <a:pPr marL="210960" indent="-210960">
              <a:lnSpc>
                <a:spcPct val="114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0960"/>
                <a:tab algn="l" pos="658800"/>
                <a:tab algn="l" pos="1108080"/>
                <a:tab algn="l" pos="1557360"/>
                <a:tab algn="l" pos="2006640"/>
                <a:tab algn="l" pos="2455920"/>
                <a:tab algn="l" pos="2905200"/>
                <a:tab algn="l" pos="3354480"/>
                <a:tab algn="l" pos="3803760"/>
                <a:tab algn="l" pos="4253040"/>
                <a:tab algn="l" pos="4702320"/>
                <a:tab algn="l" pos="5151600"/>
                <a:tab algn="l" pos="5600880"/>
                <a:tab algn="l" pos="6049800"/>
                <a:tab algn="l" pos="6499080"/>
                <a:tab algn="l" pos="6948360"/>
                <a:tab algn="l" pos="7397640"/>
                <a:tab algn="l" pos="7846920"/>
                <a:tab algn="l" pos="8296200"/>
                <a:tab algn="l" pos="8745480"/>
                <a:tab algn="l" pos="91947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Euskara modu normalizatuan erabiltzea.</a:t>
            </a:r>
            <a:endParaRPr b="0" lang="es-ES" sz="1800" spc="-1" strike="noStrike">
              <a:latin typeface="Arial"/>
            </a:endParaRPr>
          </a:p>
        </p:txBody>
      </p:sp>
      <p:pic>
        <p:nvPicPr>
          <p:cNvPr id="111" name="Picture 12" descr=""/>
          <p:cNvPicPr/>
          <p:nvPr/>
        </p:nvPicPr>
        <p:blipFill>
          <a:blip r:embed="rId3"/>
          <a:stretch/>
        </p:blipFill>
        <p:spPr>
          <a:xfrm>
            <a:off x="287280" y="5905440"/>
            <a:ext cx="1434600" cy="725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" descr=""/>
          <p:cNvPicPr/>
          <p:nvPr/>
        </p:nvPicPr>
        <p:blipFill>
          <a:blip r:embed="rId1"/>
          <a:srcRect l="0" t="30856" r="0" b="0"/>
          <a:stretch/>
        </p:blipFill>
        <p:spPr>
          <a:xfrm>
            <a:off x="0" y="0"/>
            <a:ext cx="9143640" cy="3526920"/>
          </a:xfrm>
          <a:prstGeom prst="rect">
            <a:avLst/>
          </a:prstGeom>
          <a:ln w="0">
            <a:noFill/>
          </a:ln>
        </p:spPr>
      </p:pic>
      <p:sp>
        <p:nvSpPr>
          <p:cNvPr id="113" name="Text Box 2"/>
          <p:cNvSpPr/>
          <p:nvPr/>
        </p:nvSpPr>
        <p:spPr>
          <a:xfrm>
            <a:off x="503280" y="944640"/>
            <a:ext cx="399528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Text Box 3"/>
          <p:cNvSpPr/>
          <p:nvPr/>
        </p:nvSpPr>
        <p:spPr>
          <a:xfrm>
            <a:off x="457200" y="256536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Text Box 4"/>
          <p:cNvSpPr/>
          <p:nvPr/>
        </p:nvSpPr>
        <p:spPr>
          <a:xfrm>
            <a:off x="4643280" y="1455840"/>
            <a:ext cx="42127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Text Box 5"/>
          <p:cNvSpPr/>
          <p:nvPr/>
        </p:nvSpPr>
        <p:spPr>
          <a:xfrm>
            <a:off x="4788000" y="256536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Line 6"/>
          <p:cNvSpPr/>
          <p:nvPr/>
        </p:nvSpPr>
        <p:spPr>
          <a:xfrm>
            <a:off x="4533840" y="3527280"/>
            <a:ext cx="1440" cy="180036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Rectangle 7"/>
          <p:cNvSpPr/>
          <p:nvPr/>
        </p:nvSpPr>
        <p:spPr>
          <a:xfrm>
            <a:off x="277920" y="194472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80000"/>
              </a:lnSpc>
              <a:spcBef>
                <a:spcPts val="513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13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513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</p:txBody>
      </p:sp>
      <p:sp>
        <p:nvSpPr>
          <p:cNvPr id="119" name="Text Box 8"/>
          <p:cNvSpPr/>
          <p:nvPr/>
        </p:nvSpPr>
        <p:spPr>
          <a:xfrm>
            <a:off x="4751280" y="2087640"/>
            <a:ext cx="396036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Text Box 9"/>
          <p:cNvSpPr/>
          <p:nvPr/>
        </p:nvSpPr>
        <p:spPr>
          <a:xfrm>
            <a:off x="4948200" y="1231920"/>
            <a:ext cx="397944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Text Box 10"/>
          <p:cNvSpPr/>
          <p:nvPr/>
        </p:nvSpPr>
        <p:spPr>
          <a:xfrm>
            <a:off x="4967280" y="3959280"/>
            <a:ext cx="3742920" cy="161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Igualdad, equidad y diversidad. 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Proactividad, proximidad, personalización, continuidad y prevención.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22" name="Text Box 11"/>
          <p:cNvSpPr/>
          <p:nvPr/>
        </p:nvSpPr>
        <p:spPr>
          <a:xfrm>
            <a:off x="277920" y="3911760"/>
            <a:ext cx="3970080" cy="191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Berdintasuna, ekitatea eta aniztasuna.</a:t>
            </a:r>
            <a:r>
              <a:rPr b="0" i="1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 </a:t>
            </a:r>
            <a:endParaRPr b="0" lang="es-E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rgbClr val="000000"/>
                </a:solidFill>
                <a:latin typeface="Cambria"/>
                <a:ea typeface="Arial Unicode MS"/>
              </a:rPr>
              <a:t>Proaktibitatea, hurbiltasuna, pertsonalizazioa, jarraipena eta prebentzioa.</a:t>
            </a:r>
            <a:r>
              <a:rPr b="0" lang="es-ES" sz="2000" spc="-1" strike="noStrike">
                <a:solidFill>
                  <a:srgbClr val="000000"/>
                </a:solidFill>
                <a:latin typeface="Cambria"/>
                <a:ea typeface="Arial Unicode MS"/>
              </a:rPr>
              <a:t> 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123" name="Text Box 12"/>
          <p:cNvSpPr/>
          <p:nvPr/>
        </p:nvSpPr>
        <p:spPr>
          <a:xfrm>
            <a:off x="853920" y="3240000"/>
            <a:ext cx="375408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600" spc="-1" strike="noStrike">
                <a:solidFill>
                  <a:srgbClr val="000000"/>
                </a:solidFill>
                <a:latin typeface="Cambria"/>
                <a:ea typeface="Arial Unicode MS"/>
              </a:rPr>
              <a:t>METODOLOGIA</a:t>
            </a:r>
            <a:endParaRPr b="0" lang="es-ES" sz="3600" spc="-1" strike="noStrike">
              <a:latin typeface="Arial"/>
            </a:endParaRPr>
          </a:p>
        </p:txBody>
      </p:sp>
      <p:sp>
        <p:nvSpPr>
          <p:cNvPr id="124" name="Text Box 13"/>
          <p:cNvSpPr/>
          <p:nvPr/>
        </p:nvSpPr>
        <p:spPr>
          <a:xfrm>
            <a:off x="4933800" y="3240000"/>
            <a:ext cx="363348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i="1" lang="es-ES" sz="3600" spc="-1" strike="noStrike">
                <a:solidFill>
                  <a:srgbClr val="000000"/>
                </a:solidFill>
                <a:latin typeface="Cambria"/>
                <a:ea typeface="Arial Unicode MS"/>
              </a:rPr>
              <a:t>METODOLOGÍA</a:t>
            </a:r>
            <a:endParaRPr b="0" lang="es-ES" sz="3600" spc="-1" strike="noStrike">
              <a:latin typeface="Arial"/>
            </a:endParaRPr>
          </a:p>
        </p:txBody>
      </p:sp>
      <p:pic>
        <p:nvPicPr>
          <p:cNvPr id="125" name="Picture 14" descr=""/>
          <p:cNvPicPr/>
          <p:nvPr/>
        </p:nvPicPr>
        <p:blipFill>
          <a:blip r:embed="rId2"/>
          <a:stretch/>
        </p:blipFill>
        <p:spPr>
          <a:xfrm>
            <a:off x="287280" y="590400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15" descr=""/>
          <p:cNvPicPr/>
          <p:nvPr/>
        </p:nvPicPr>
        <p:blipFill>
          <a:blip r:embed="rId3"/>
          <a:stretch/>
        </p:blipFill>
        <p:spPr>
          <a:xfrm>
            <a:off x="7397640" y="6119640"/>
            <a:ext cx="1456920" cy="44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 Box 1"/>
          <p:cNvSpPr/>
          <p:nvPr/>
        </p:nvSpPr>
        <p:spPr>
          <a:xfrm>
            <a:off x="-79200" y="1368360"/>
            <a:ext cx="461448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Text Box 2"/>
          <p:cNvSpPr/>
          <p:nvPr/>
        </p:nvSpPr>
        <p:spPr>
          <a:xfrm>
            <a:off x="457200" y="256536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Text Box 3"/>
          <p:cNvSpPr/>
          <p:nvPr/>
        </p:nvSpPr>
        <p:spPr>
          <a:xfrm>
            <a:off x="4535640" y="1309680"/>
            <a:ext cx="447624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Text Box 4"/>
          <p:cNvSpPr/>
          <p:nvPr/>
        </p:nvSpPr>
        <p:spPr>
          <a:xfrm>
            <a:off x="4788000" y="256536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Line 5"/>
          <p:cNvSpPr/>
          <p:nvPr/>
        </p:nvSpPr>
        <p:spPr>
          <a:xfrm>
            <a:off x="4532040" y="647640"/>
            <a:ext cx="1800" cy="316836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Text Box 6"/>
          <p:cNvSpPr/>
          <p:nvPr/>
        </p:nvSpPr>
        <p:spPr>
          <a:xfrm>
            <a:off x="468360" y="2492280"/>
            <a:ext cx="397152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295200" indent="-291960">
              <a:lnSpc>
                <a:spcPct val="100000"/>
              </a:lnSpc>
              <a:spcBef>
                <a:spcPts val="612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2400" spc="-1" strike="noStrike">
              <a:latin typeface="Arial"/>
            </a:endParaRPr>
          </a:p>
          <a:p>
            <a:pPr marL="295200" indent="-291960">
              <a:lnSpc>
                <a:spcPct val="100000"/>
              </a:lnSpc>
              <a:spcBef>
                <a:spcPts val="612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</p:txBody>
      </p:sp>
      <p:sp>
        <p:nvSpPr>
          <p:cNvPr id="133" name="Text Box 7"/>
          <p:cNvSpPr/>
          <p:nvPr/>
        </p:nvSpPr>
        <p:spPr>
          <a:xfrm>
            <a:off x="4788000" y="2260440"/>
            <a:ext cx="3971520" cy="379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Text Box 8"/>
          <p:cNvSpPr/>
          <p:nvPr/>
        </p:nvSpPr>
        <p:spPr>
          <a:xfrm>
            <a:off x="368280" y="216000"/>
            <a:ext cx="373500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600" spc="-1" strike="noStrike">
                <a:solidFill>
                  <a:srgbClr val="000000"/>
                </a:solidFill>
                <a:latin typeface="Cambria"/>
                <a:ea typeface="Arial Unicode MS"/>
              </a:rPr>
              <a:t>PROGRAMAZIOA</a:t>
            </a:r>
            <a:endParaRPr b="0" lang="es-ES" sz="3600" spc="-1" strike="noStrike">
              <a:latin typeface="Arial"/>
            </a:endParaRPr>
          </a:p>
        </p:txBody>
      </p:sp>
      <p:sp>
        <p:nvSpPr>
          <p:cNvPr id="135" name="Text Box 9"/>
          <p:cNvSpPr/>
          <p:nvPr/>
        </p:nvSpPr>
        <p:spPr>
          <a:xfrm>
            <a:off x="4802040" y="225360"/>
            <a:ext cx="3789000" cy="68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i="1" lang="es-ES" sz="3600" spc="-1" strike="noStrike">
                <a:solidFill>
                  <a:srgbClr val="000000"/>
                </a:solidFill>
                <a:latin typeface="Cambria"/>
                <a:ea typeface="Arial Unicode MS"/>
              </a:rPr>
              <a:t>PROGRAMACIÓN</a:t>
            </a:r>
            <a:endParaRPr b="0" lang="es-ES" sz="3600" spc="-1" strike="noStrike">
              <a:latin typeface="Arial"/>
            </a:endParaRPr>
          </a:p>
        </p:txBody>
      </p:sp>
      <p:sp>
        <p:nvSpPr>
          <p:cNvPr id="136" name="Text Box 10"/>
          <p:cNvSpPr/>
          <p:nvPr/>
        </p:nvSpPr>
        <p:spPr>
          <a:xfrm>
            <a:off x="201600" y="914400"/>
            <a:ext cx="4117680" cy="521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Aurkezpen eguna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Igerilekua 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Hondartza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Padel surf 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Ur jolasak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Zirku tailerra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Hibaika arraun elkartea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Eskalada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Arditurri ibilaldia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Orientazioa Guadalupen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Santa klara irla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Jolas eta egun tematikoak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Azken festa – Olimpiadak</a:t>
            </a:r>
            <a:endParaRPr b="0" lang="es-ES" sz="2200" spc="-1" strike="noStrike">
              <a:latin typeface="Arial"/>
            </a:endParaRPr>
          </a:p>
        </p:txBody>
      </p:sp>
      <p:sp>
        <p:nvSpPr>
          <p:cNvPr id="137" name="Text Box 11"/>
          <p:cNvSpPr/>
          <p:nvPr/>
        </p:nvSpPr>
        <p:spPr>
          <a:xfrm>
            <a:off x="4894200" y="863640"/>
            <a:ext cx="3920760" cy="381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Día de presentación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Piscina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Playa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Padel surf 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Juegos de Agua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Taller de circo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Asociación de remo Hibaika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Escalada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Paseo a Arditurri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Orientación en Guadalupe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Santa klara irla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Juegos y días temáticos</a:t>
            </a:r>
            <a:endParaRPr b="0" lang="es-ES" sz="22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i="1" lang="es-ES" sz="2200" spc="-1" strike="noStrike">
                <a:solidFill>
                  <a:srgbClr val="000000"/>
                </a:solidFill>
                <a:latin typeface="Cambria"/>
                <a:ea typeface="Arial Unicode MS"/>
              </a:rPr>
              <a:t>Fiesta final- Olimpiadas</a:t>
            </a:r>
            <a:endParaRPr b="0" lang="es-ES" sz="2200" spc="-1" strike="noStrike">
              <a:latin typeface="Arial"/>
            </a:endParaRPr>
          </a:p>
        </p:txBody>
      </p:sp>
      <p:pic>
        <p:nvPicPr>
          <p:cNvPr id="138" name="Picture 12" descr=""/>
          <p:cNvPicPr/>
          <p:nvPr/>
        </p:nvPicPr>
        <p:blipFill>
          <a:blip r:embed="rId1"/>
          <a:srcRect l="0" t="6059" r="0" b="43053"/>
          <a:stretch/>
        </p:blipFill>
        <p:spPr>
          <a:xfrm>
            <a:off x="-3240" y="5400720"/>
            <a:ext cx="9143640" cy="1461600"/>
          </a:xfrm>
          <a:prstGeom prst="rect">
            <a:avLst/>
          </a:prstGeom>
          <a:ln w="0">
            <a:noFill/>
          </a:ln>
        </p:spPr>
      </p:pic>
      <p:pic>
        <p:nvPicPr>
          <p:cNvPr id="139" name="Picture 13" descr=""/>
          <p:cNvPicPr/>
          <p:nvPr/>
        </p:nvPicPr>
        <p:blipFill>
          <a:blip r:embed="rId2"/>
          <a:stretch/>
        </p:blipFill>
        <p:spPr>
          <a:xfrm>
            <a:off x="171360" y="602280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140" name="Picture 14" descr=""/>
          <p:cNvPicPr/>
          <p:nvPr/>
        </p:nvPicPr>
        <p:blipFill>
          <a:blip r:embed="rId3"/>
          <a:stretch/>
        </p:blipFill>
        <p:spPr>
          <a:xfrm>
            <a:off x="7305840" y="6203880"/>
            <a:ext cx="1456920" cy="44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" descr=""/>
          <p:cNvPicPr/>
          <p:nvPr/>
        </p:nvPicPr>
        <p:blipFill>
          <a:blip r:embed="rId1"/>
          <a:srcRect l="0" t="30856" r="0" b="0"/>
          <a:stretch/>
        </p:blipFill>
        <p:spPr>
          <a:xfrm>
            <a:off x="0" y="0"/>
            <a:ext cx="9143640" cy="3526920"/>
          </a:xfrm>
          <a:prstGeom prst="rect">
            <a:avLst/>
          </a:prstGeom>
          <a:ln w="0">
            <a:noFill/>
          </a:ln>
        </p:spPr>
      </p:pic>
      <p:sp>
        <p:nvSpPr>
          <p:cNvPr id="142" name="Text Box 2"/>
          <p:cNvSpPr/>
          <p:nvPr/>
        </p:nvSpPr>
        <p:spPr>
          <a:xfrm>
            <a:off x="-108000" y="1081080"/>
            <a:ext cx="4932000" cy="139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Text Box 3"/>
          <p:cNvSpPr/>
          <p:nvPr/>
        </p:nvSpPr>
        <p:spPr>
          <a:xfrm>
            <a:off x="457200" y="256536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Text Box 4"/>
          <p:cNvSpPr/>
          <p:nvPr/>
        </p:nvSpPr>
        <p:spPr>
          <a:xfrm>
            <a:off x="4392720" y="1050840"/>
            <a:ext cx="5400360" cy="139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Text Box 5"/>
          <p:cNvSpPr/>
          <p:nvPr/>
        </p:nvSpPr>
        <p:spPr>
          <a:xfrm>
            <a:off x="4788000" y="2567160"/>
            <a:ext cx="397008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Line 6"/>
          <p:cNvSpPr/>
          <p:nvPr/>
        </p:nvSpPr>
        <p:spPr>
          <a:xfrm>
            <a:off x="4535280" y="2519280"/>
            <a:ext cx="1440" cy="328608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Text Box 7"/>
          <p:cNvSpPr/>
          <p:nvPr/>
        </p:nvSpPr>
        <p:spPr>
          <a:xfrm>
            <a:off x="433440" y="1197000"/>
            <a:ext cx="3971520" cy="452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20760" indent="-293760">
              <a:lnSpc>
                <a:spcPct val="90000"/>
              </a:lnSpc>
              <a:spcBef>
                <a:spcPts val="4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 marL="320760" indent="-293760">
              <a:lnSpc>
                <a:spcPct val="1000"/>
              </a:lnSpc>
              <a:spcBef>
                <a:spcPts val="4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 marL="320760" indent="-293760">
              <a:lnSpc>
                <a:spcPct val="90000"/>
              </a:lnSpc>
              <a:spcBef>
                <a:spcPts val="4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</p:txBody>
      </p:sp>
      <p:sp>
        <p:nvSpPr>
          <p:cNvPr id="148" name="Text Box 8"/>
          <p:cNvSpPr/>
          <p:nvPr/>
        </p:nvSpPr>
        <p:spPr>
          <a:xfrm>
            <a:off x="4941720" y="2376360"/>
            <a:ext cx="3985920" cy="356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293760" indent="-290520">
              <a:lnSpc>
                <a:spcPct val="1000"/>
              </a:lnSpc>
              <a:spcBef>
                <a:spcPts val="4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 marL="293760" indent="-290520">
              <a:lnSpc>
                <a:spcPct val="100000"/>
              </a:lnSpc>
              <a:spcBef>
                <a:spcPts val="4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</p:txBody>
      </p:sp>
      <p:sp>
        <p:nvSpPr>
          <p:cNvPr id="149" name="Text Box 9"/>
          <p:cNvSpPr/>
          <p:nvPr/>
        </p:nvSpPr>
        <p:spPr>
          <a:xfrm>
            <a:off x="2016000" y="1197000"/>
            <a:ext cx="2277720" cy="57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  <a:ea typeface="Arial Unicode MS"/>
              </a:rPr>
              <a:t>GOMENDIOAK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150" name="Text Box 10"/>
          <p:cNvSpPr/>
          <p:nvPr/>
        </p:nvSpPr>
        <p:spPr>
          <a:xfrm>
            <a:off x="4824360" y="1197000"/>
            <a:ext cx="317952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  <a:ea typeface="Arial Unicode MS"/>
              </a:rPr>
              <a:t>RECOMENDACIONES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151" name="Text Box 11"/>
          <p:cNvSpPr/>
          <p:nvPr/>
        </p:nvSpPr>
        <p:spPr>
          <a:xfrm>
            <a:off x="325440" y="2593800"/>
            <a:ext cx="3995280" cy="357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Puntualitatea.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Lehenengo egunean aurkezpena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Huts egiteak aldez aurretik abisatzea.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Ohikoa ez den norbait badator, baimen-orri bete.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Arropa erosoa.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Hobe da baliozko gauzarik eta dirurik ez eramatea.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Motxilan beti: hamaiketakoa, ura, eguzkitako krema, muda,  bisera eta zira.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Hondartza eta igerileku egunetan: bainujantzia jantzia eta krema emanda. 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Erne ibili zorriekin</a:t>
            </a:r>
            <a:r>
              <a:rPr b="0" lang="es-ES" sz="1400" spc="-1" strike="noStrike">
                <a:solidFill>
                  <a:srgbClr val="000000"/>
                </a:solidFill>
                <a:latin typeface="Cambria"/>
                <a:ea typeface="Arial Unicode MS"/>
              </a:rPr>
              <a:t>.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52" name="Text Box 12"/>
          <p:cNvSpPr/>
          <p:nvPr/>
        </p:nvSpPr>
        <p:spPr>
          <a:xfrm>
            <a:off x="4824360" y="2519280"/>
            <a:ext cx="4176360" cy="345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Os pedimos puntualidad.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El primer día presentación al monitor/a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Avisad con antelación la falta de la/el menor.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Firmar una hoja de autorización, si alguien no habitual recoge a la/el menor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Ropa cómoda.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Es mejor no llevar cosas de valor ni dinero. 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En la mochila siempre: almuerzo, agua, crema solar, muda, visera y chubasquero.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Llos días de piscina y playa: el bañador puesto y la crema dada. </a:t>
            </a:r>
            <a:endParaRPr b="0" lang="es-ES" sz="1600" spc="-1" strike="noStrike">
              <a:latin typeface="Arial"/>
            </a:endParaRPr>
          </a:p>
          <a:p>
            <a:pPr marL="212760" indent="-212760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212760"/>
                <a:tab algn="l" pos="660240"/>
                <a:tab algn="l" pos="1109520"/>
                <a:tab algn="l" pos="1558800"/>
                <a:tab algn="l" pos="2008080"/>
                <a:tab algn="l" pos="2457360"/>
                <a:tab algn="l" pos="2906640"/>
                <a:tab algn="l" pos="3355920"/>
                <a:tab algn="l" pos="3805200"/>
                <a:tab algn="l" pos="4254480"/>
                <a:tab algn="l" pos="4703760"/>
                <a:tab algn="l" pos="5153040"/>
                <a:tab algn="l" pos="5602320"/>
                <a:tab algn="l" pos="6051600"/>
                <a:tab algn="l" pos="6500880"/>
                <a:tab algn="l" pos="6950160"/>
                <a:tab algn="l" pos="7399440"/>
                <a:tab algn="l" pos="7848720"/>
                <a:tab algn="l" pos="8298000"/>
                <a:tab algn="l" pos="8747280"/>
                <a:tab algn="l" pos="919656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1600" spc="-1" strike="noStrike">
                <a:solidFill>
                  <a:srgbClr val="000000"/>
                </a:solidFill>
                <a:latin typeface="Cambria"/>
                <a:ea typeface="Arial Unicode MS"/>
              </a:rPr>
              <a:t>Estad atentos a los piojos.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153" name="Picture 13" descr=""/>
          <p:cNvPicPr/>
          <p:nvPr/>
        </p:nvPicPr>
        <p:blipFill>
          <a:blip r:embed="rId2"/>
          <a:stretch/>
        </p:blipFill>
        <p:spPr>
          <a:xfrm>
            <a:off x="287280" y="590544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154" name="Picture 14" descr=""/>
          <p:cNvPicPr/>
          <p:nvPr/>
        </p:nvPicPr>
        <p:blipFill>
          <a:blip r:embed="rId3"/>
          <a:stretch/>
        </p:blipFill>
        <p:spPr>
          <a:xfrm>
            <a:off x="7326360" y="6191280"/>
            <a:ext cx="1456920" cy="44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1" descr=""/>
          <p:cNvPicPr/>
          <p:nvPr/>
        </p:nvPicPr>
        <p:blipFill>
          <a:blip r:embed="rId1"/>
          <a:srcRect l="0" t="0" r="0" b="43053"/>
          <a:stretch/>
        </p:blipFill>
        <p:spPr>
          <a:xfrm>
            <a:off x="-3240" y="3971880"/>
            <a:ext cx="9143640" cy="2890440"/>
          </a:xfrm>
          <a:prstGeom prst="rect">
            <a:avLst/>
          </a:prstGeom>
          <a:ln w="0">
            <a:noFill/>
          </a:ln>
        </p:spPr>
      </p:pic>
      <p:sp>
        <p:nvSpPr>
          <p:cNvPr id="156" name="Text Box 2"/>
          <p:cNvSpPr/>
          <p:nvPr/>
        </p:nvSpPr>
        <p:spPr>
          <a:xfrm>
            <a:off x="2548080" y="2806560"/>
            <a:ext cx="4400280" cy="32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9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33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endParaRPr b="0" lang="es-ES" sz="1000" spc="-1" strike="noStrike">
              <a:latin typeface="Arial"/>
            </a:endParaRPr>
          </a:p>
        </p:txBody>
      </p:sp>
      <p:sp>
        <p:nvSpPr>
          <p:cNvPr id="157" name="Text Box 3"/>
          <p:cNvSpPr/>
          <p:nvPr/>
        </p:nvSpPr>
        <p:spPr>
          <a:xfrm>
            <a:off x="431640" y="1455840"/>
            <a:ext cx="399528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Text Box 4"/>
          <p:cNvSpPr/>
          <p:nvPr/>
        </p:nvSpPr>
        <p:spPr>
          <a:xfrm>
            <a:off x="4643280" y="1455840"/>
            <a:ext cx="39715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Text Box 5"/>
          <p:cNvSpPr/>
          <p:nvPr/>
        </p:nvSpPr>
        <p:spPr>
          <a:xfrm>
            <a:off x="2548080" y="792000"/>
            <a:ext cx="3752640" cy="59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1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ERRENTEABENTURA</a:t>
            </a:r>
            <a:endParaRPr b="0" lang="es-ES" sz="3300" spc="-1" strike="noStrike">
              <a:latin typeface="Arial"/>
            </a:endParaRPr>
          </a:p>
        </p:txBody>
      </p:sp>
      <p:sp>
        <p:nvSpPr>
          <p:cNvPr id="160" name="Text Box 6"/>
          <p:cNvSpPr/>
          <p:nvPr/>
        </p:nvSpPr>
        <p:spPr>
          <a:xfrm>
            <a:off x="1079640" y="2519280"/>
            <a:ext cx="6479640" cy="209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Font typeface="StarSymbol"/>
              <a:buAutoNum type="arabicParenR"/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Mikel Mancisidor</a:t>
            </a:r>
            <a:endParaRPr b="0" lang="es-ES" sz="33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Font typeface="StarSymbol"/>
              <a:buAutoNum type="arabicParenR"/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Ane Fernández</a:t>
            </a:r>
            <a:endParaRPr b="0" lang="es-ES" sz="33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Clr>
                <a:srgbClr val="000000"/>
              </a:buClr>
              <a:buFont typeface="StarSymbol"/>
              <a:buAutoNum type="arabicParenR"/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Zuriñe Villa</a:t>
            </a:r>
            <a:endParaRPr b="0" lang="es-ES" sz="3300" spc="-1" strike="noStrike">
              <a:latin typeface="Arial"/>
            </a:endParaRPr>
          </a:p>
        </p:txBody>
      </p:sp>
      <p:pic>
        <p:nvPicPr>
          <p:cNvPr id="161" name="Picture 7" descr=""/>
          <p:cNvPicPr/>
          <p:nvPr/>
        </p:nvPicPr>
        <p:blipFill>
          <a:blip r:embed="rId2"/>
          <a:stretch/>
        </p:blipFill>
        <p:spPr>
          <a:xfrm>
            <a:off x="289080" y="5905440"/>
            <a:ext cx="1434600" cy="725040"/>
          </a:xfrm>
          <a:prstGeom prst="rect">
            <a:avLst/>
          </a:prstGeom>
          <a:ln w="0">
            <a:noFill/>
          </a:ln>
        </p:spPr>
      </p:pic>
      <p:pic>
        <p:nvPicPr>
          <p:cNvPr id="162" name="Picture 8" descr=""/>
          <p:cNvPicPr/>
          <p:nvPr/>
        </p:nvPicPr>
        <p:blipFill>
          <a:blip r:embed="rId3"/>
          <a:stretch/>
        </p:blipFill>
        <p:spPr>
          <a:xfrm>
            <a:off x="7326360" y="6192720"/>
            <a:ext cx="1456920" cy="447480"/>
          </a:xfrm>
          <a:prstGeom prst="rect">
            <a:avLst/>
          </a:prstGeom>
          <a:ln w="0">
            <a:noFill/>
          </a:ln>
        </p:spPr>
      </p:pic>
      <p:sp>
        <p:nvSpPr>
          <p:cNvPr id="163" name="Text Box 9"/>
          <p:cNvSpPr/>
          <p:nvPr/>
        </p:nvSpPr>
        <p:spPr>
          <a:xfrm>
            <a:off x="503280" y="1511280"/>
            <a:ext cx="8206920" cy="72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Azpikoordinatzaileak / </a:t>
            </a:r>
            <a:r>
              <a:rPr b="0" i="1" lang="es-ES" sz="3300" spc="-1" strike="noStrike">
                <a:solidFill>
                  <a:srgbClr val="000000"/>
                </a:solidFill>
                <a:latin typeface="Calibri"/>
                <a:ea typeface="Arial Unicode MS"/>
              </a:rPr>
              <a:t>Subcoordinadores/as</a:t>
            </a:r>
            <a:endParaRPr b="0" lang="es-ES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176680" cy="417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  <a:ea typeface="Arial Unicode MS"/>
              </a:rPr>
              <a:t>A taldea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5" name="Marcador de contenido 4" descr=""/>
          <p:cNvPicPr/>
          <p:nvPr/>
        </p:nvPicPr>
        <p:blipFill>
          <a:blip r:embed="rId1"/>
          <a:stretch/>
        </p:blipFill>
        <p:spPr>
          <a:xfrm>
            <a:off x="539640" y="1413000"/>
            <a:ext cx="2033280" cy="2922120"/>
          </a:xfrm>
          <a:prstGeom prst="rect">
            <a:avLst/>
          </a:prstGeom>
          <a:ln w="0">
            <a:noFill/>
          </a:ln>
        </p:spPr>
      </p:pic>
      <p:pic>
        <p:nvPicPr>
          <p:cNvPr id="166" name="Imagen 5" descr=""/>
          <p:cNvPicPr/>
          <p:nvPr/>
        </p:nvPicPr>
        <p:blipFill>
          <a:blip r:embed="rId2"/>
          <a:stretch/>
        </p:blipFill>
        <p:spPr>
          <a:xfrm>
            <a:off x="2573280" y="1463760"/>
            <a:ext cx="1971360" cy="2833200"/>
          </a:xfrm>
          <a:prstGeom prst="rect">
            <a:avLst/>
          </a:prstGeom>
          <a:ln w="0">
            <a:noFill/>
          </a:ln>
        </p:spPr>
      </p:pic>
      <p:pic>
        <p:nvPicPr>
          <p:cNvPr id="167" name="Imagen 6" descr=""/>
          <p:cNvPicPr/>
          <p:nvPr/>
        </p:nvPicPr>
        <p:blipFill>
          <a:blip r:embed="rId3"/>
          <a:stretch/>
        </p:blipFill>
        <p:spPr>
          <a:xfrm>
            <a:off x="4608360" y="1463760"/>
            <a:ext cx="1968120" cy="2852280"/>
          </a:xfrm>
          <a:prstGeom prst="rect">
            <a:avLst/>
          </a:prstGeom>
          <a:ln w="0">
            <a:noFill/>
          </a:ln>
        </p:spPr>
      </p:pic>
      <p:pic>
        <p:nvPicPr>
          <p:cNvPr id="168" name="Imagen 7" descr=""/>
          <p:cNvPicPr/>
          <p:nvPr/>
        </p:nvPicPr>
        <p:blipFill>
          <a:blip r:embed="rId4"/>
          <a:stretch/>
        </p:blipFill>
        <p:spPr>
          <a:xfrm>
            <a:off x="6638760" y="1463760"/>
            <a:ext cx="1969560" cy="2882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176680" cy="49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4"/>
              </a:spcBef>
              <a:spcAft>
                <a:spcPts val="14"/>
              </a:spcAft>
              <a:buNone/>
              <a:tabLst>
                <a:tab algn="l" pos="0"/>
              </a:tabLst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  <a:ea typeface="Arial Unicode MS"/>
              </a:rPr>
              <a:t>B taldea</a:t>
            </a:r>
            <a:endParaRPr b="0" lang="en-GB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0" name="Imagen 3" descr=""/>
          <p:cNvPicPr/>
          <p:nvPr/>
        </p:nvPicPr>
        <p:blipFill>
          <a:blip r:embed="rId1"/>
          <a:stretch/>
        </p:blipFill>
        <p:spPr>
          <a:xfrm>
            <a:off x="474840" y="1268280"/>
            <a:ext cx="2037960" cy="2881080"/>
          </a:xfrm>
          <a:prstGeom prst="rect">
            <a:avLst/>
          </a:prstGeom>
          <a:ln w="0">
            <a:noFill/>
          </a:ln>
        </p:spPr>
      </p:pic>
      <p:pic>
        <p:nvPicPr>
          <p:cNvPr id="171" name="Imagen 4" descr=""/>
          <p:cNvPicPr/>
          <p:nvPr/>
        </p:nvPicPr>
        <p:blipFill>
          <a:blip r:embed="rId2"/>
          <a:stretch/>
        </p:blipFill>
        <p:spPr>
          <a:xfrm>
            <a:off x="2556000" y="1268280"/>
            <a:ext cx="2012760" cy="2881080"/>
          </a:xfrm>
          <a:prstGeom prst="rect">
            <a:avLst/>
          </a:prstGeom>
          <a:ln w="0">
            <a:noFill/>
          </a:ln>
        </p:spPr>
      </p:pic>
      <p:pic>
        <p:nvPicPr>
          <p:cNvPr id="172" name="Imagen 5" descr=""/>
          <p:cNvPicPr/>
          <p:nvPr/>
        </p:nvPicPr>
        <p:blipFill>
          <a:blip r:embed="rId3"/>
          <a:stretch/>
        </p:blipFill>
        <p:spPr>
          <a:xfrm>
            <a:off x="4668840" y="1249200"/>
            <a:ext cx="2001600" cy="2900160"/>
          </a:xfrm>
          <a:prstGeom prst="rect">
            <a:avLst/>
          </a:prstGeom>
          <a:ln w="0">
            <a:noFill/>
          </a:ln>
        </p:spPr>
      </p:pic>
      <p:pic>
        <p:nvPicPr>
          <p:cNvPr id="173" name="Imagen 6" descr=""/>
          <p:cNvPicPr/>
          <p:nvPr/>
        </p:nvPicPr>
        <p:blipFill>
          <a:blip r:embed="rId4"/>
          <a:stretch/>
        </p:blipFill>
        <p:spPr>
          <a:xfrm>
            <a:off x="6675480" y="1268280"/>
            <a:ext cx="1958760" cy="2881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LibreOffice/7.3.6.2$Windows_x86 LibreOffice_project/c28ca90fd6e1a19e189fc16c05f8f8924961e12e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:description/>
  <dc:language>es-ES</dc:language>
  <cp:lastModifiedBy>Aitziber Artola</cp:lastModifiedBy>
  <dcterms:modified xsi:type="dcterms:W3CDTF">2024-06-20T06:48:37Z</dcterms:modified>
  <cp:revision>10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12</vt:i4>
  </property>
  <property fmtid="{D5CDD505-2E9C-101B-9397-08002B2CF9AE}" pid="4" name="Slides">
    <vt:i4>12</vt:i4>
  </property>
</Properties>
</file>